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1" r:id="rId2"/>
    <p:sldId id="257" r:id="rId3"/>
    <p:sldId id="258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416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756FD3-22BF-0E47-A5F5-185D37E623B0}" type="datetimeFigureOut">
              <a:rPr lang="en-US" smtClean="0"/>
              <a:t>8/9/17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2BD5D1-E446-A147-84E8-4A110F98E8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5794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2549BF-A719-3C4B-9242-648C94A04C96}" type="datetimeFigureOut">
              <a:rPr lang="en-US" smtClean="0"/>
              <a:t>8/9/17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0B8370-55B9-BB4F-B274-9DEADAD16A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5495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B8370-55B9-BB4F-B274-9DEADAD16A2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123C-ADDC-5841-AD53-242A120D4976}" type="datetime1">
              <a:rPr lang="en-US" smtClean="0"/>
              <a:t>8/9/17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2017 Jo Ellen Dardick Lewis.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555F8-B556-4388-9A40-C3201510C9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802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2F902-E7C7-E440-B93D-B4C75EEB7473}" type="datetime1">
              <a:rPr lang="en-US" smtClean="0"/>
              <a:t>8/9/17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2017 Jo Ellen Dardick Lewis.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555F8-B556-4388-9A40-C3201510C9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655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AC547-0849-B244-BE7D-0959DC724893}" type="datetime1">
              <a:rPr lang="en-US" smtClean="0"/>
              <a:t>8/9/17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2017 Jo Ellen Dardick Lewis.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555F8-B556-4388-9A40-C3201510C9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65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C6EB0-F470-7947-9F32-FCF0474062CB}" type="datetime1">
              <a:rPr lang="en-US" smtClean="0"/>
              <a:t>8/9/17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2017 Jo Ellen Dardick Lewis.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555F8-B556-4388-9A40-C3201510C9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073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8020-5E6C-554B-B299-D3DAC0416DAC}" type="datetime1">
              <a:rPr lang="en-US" smtClean="0"/>
              <a:t>8/9/17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2017 Jo Ellen Dardick Lewis.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555F8-B556-4388-9A40-C3201510C9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656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A1F43-AD86-424F-92FF-7D9E1914C970}" type="datetime1">
              <a:rPr lang="en-US" smtClean="0"/>
              <a:t>8/9/17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2017 Jo Ellen Dardick Lewis.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555F8-B556-4388-9A40-C3201510C9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704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A3833-8A2B-0446-81F5-DC172D851C7B}" type="datetime1">
              <a:rPr lang="en-US" smtClean="0"/>
              <a:t>8/9/17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2017 Jo Ellen Dardick Lewis. All rights reserved.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555F8-B556-4388-9A40-C3201510C9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398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1C4A2-0368-C14B-AC64-F6F4B41EA235}" type="datetime1">
              <a:rPr lang="en-US" smtClean="0"/>
              <a:t>8/9/17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2017 Jo Ellen Dardick Lewis.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555F8-B556-4388-9A40-C3201510C9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969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27AA7-DF88-3B41-AC51-914C0C075C33}" type="datetime1">
              <a:rPr lang="en-US" smtClean="0"/>
              <a:t>8/9/17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2017 Jo Ellen Dardick Lewis. All rights reserved.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555F8-B556-4388-9A40-C3201510C9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31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17644-3477-5947-8D3E-0DCD95AFF6C7}" type="datetime1">
              <a:rPr lang="en-US" smtClean="0"/>
              <a:t>8/9/17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2017 Jo Ellen Dardick Lewis.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555F8-B556-4388-9A40-C3201510C9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800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6D73-FC36-5243-AC15-48F17658F1D9}" type="datetime1">
              <a:rPr lang="en-US" smtClean="0"/>
              <a:t>8/9/17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2017 Jo Ellen Dardick Lewis.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555F8-B556-4388-9A40-C3201510C9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758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A3D22-7D92-824A-8EEC-A0094DD16ECA}" type="datetime1">
              <a:rPr lang="en-US" smtClean="0"/>
              <a:t>8/9/17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© 2017 Jo Ellen Dardick Lewis.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555F8-B556-4388-9A40-C3201510C9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136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bhall@cap-press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7-05-07 at 1.41.06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062" y="0"/>
            <a:ext cx="10338031" cy="6486608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2017 Jo Ellen Dardick Lewis. All rights reserved.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555F8-B556-4388-9A40-C3201510C9A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04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086" y="1167647"/>
            <a:ext cx="10515600" cy="1543448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Chapter 1 – Introduction: 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Can I Use This Book to Help Me Get a Job?</a:t>
            </a:r>
            <a:endParaRPr lang="en-US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Legal Resumes and Cover Letters:</a:t>
            </a:r>
          </a:p>
          <a:p>
            <a:pPr lvl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Purpose of Each Section</a:t>
            </a:r>
          </a:p>
          <a:p>
            <a:pPr lvl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Follow Step-by-Step Guide to Drafting</a:t>
            </a:r>
          </a:p>
          <a:p>
            <a:pPr lvl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Review Samples</a:t>
            </a:r>
          </a:p>
          <a:p>
            <a:pPr lvl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Checklist for Each Section</a:t>
            </a:r>
          </a:p>
          <a:p>
            <a:pPr lvl="1"/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Audiences:</a:t>
            </a:r>
          </a:p>
          <a:p>
            <a:pPr lvl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Attorneys/potential employers (“Employer”)</a:t>
            </a:r>
          </a:p>
          <a:p>
            <a:pPr lvl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Contacts/friends/relatives → Employer</a:t>
            </a:r>
          </a:p>
          <a:p>
            <a:pPr lvl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Professors/career advisors → Employer</a:t>
            </a:r>
          </a:p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Purpose:</a:t>
            </a:r>
          </a:p>
          <a:p>
            <a:pPr lvl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Entice an Employer to interview you → job offer</a:t>
            </a:r>
          </a:p>
        </p:txBody>
      </p:sp>
      <p:pic>
        <p:nvPicPr>
          <p:cNvPr id="4" name="Picture 3" descr="Screen Shot 2017-05-07 at 1.42.4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2412" y="90722"/>
            <a:ext cx="6569588" cy="1402651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2017 Jo Ellen Dardick Lewis.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555F8-B556-4388-9A40-C3201510C9A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32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60709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Guiding and General Princip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Truthfulness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Open to Suggestions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Typeface and Font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Hard Copy - Times New Roman 9-12 point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Computer Screen – Arial 9-12 point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Black ink and white paper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Screen Shot 2017-05-07 at 1.42.4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0952" y="90722"/>
            <a:ext cx="6541048" cy="1378977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2017 Jo Ellen Dardick Lewis.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555F8-B556-4388-9A40-C3201510C9A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47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Sample Resumes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Groups of Students: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0 - 1 year of experience between undergraduate and law school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2 - 3 years of experience between undergraduate and law school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&gt;3 years of experience between undergraduate and law school</a:t>
            </a:r>
          </a:p>
          <a:p>
            <a:pPr lv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Laura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Matthew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Stacy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Screen Shot 2017-05-07 at 1.42.4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2412" y="90722"/>
            <a:ext cx="6569588" cy="1378977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2017 Jo Ellen Dardick Lewis.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555F8-B556-4388-9A40-C3201510C9A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36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sz="4000" b="1" dirty="0" smtClean="0">
                <a:latin typeface="Times New Roman"/>
                <a:cs typeface="Times New Roman"/>
              </a:rPr>
              <a:t>To do:</a:t>
            </a:r>
            <a:endParaRPr lang="en-US" sz="4000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Go to cloud service (like Box) and create four (4) folders: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Before Resume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After Resume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Before Cover Letter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After Cover Letter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Upload current copy of resume as a word document to the “Before Resume” folder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Complete student questionnaire (Appendix A) if you have not done so</a:t>
            </a:r>
            <a:endParaRPr lang="en-US" dirty="0">
              <a:latin typeface="Times New Roman"/>
              <a:cs typeface="Times New Roman"/>
            </a:endParaRPr>
          </a:p>
        </p:txBody>
      </p:sp>
      <p:pic>
        <p:nvPicPr>
          <p:cNvPr id="4" name="Picture 3" descr="Screen Shot 2017-05-07 at 1.42.4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6682" y="90722"/>
            <a:ext cx="6555318" cy="1378977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2017 Jo Ellen Dardick Lewis.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555F8-B556-4388-9A40-C3201510C9A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243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The full set of 103 slides is available upon adoption of the book. If you have adopted the book and are using it for a class, please contact Beth at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  <a:hlinkClick r:id="rId2"/>
              </a:rPr>
              <a:t>bhall@cap-press.com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to receive your slides.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2017 Jo Ellen Dardick Lewis.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555F8-B556-4388-9A40-C3201510C9A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384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285</Words>
  <Application>Microsoft Macintosh PowerPoint</Application>
  <PresentationFormat>Widescreen</PresentationFormat>
  <Paragraphs>58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 Chapter 1 – Introduction: How Can I Use This Book to Help Me Get a Job?</vt:lpstr>
      <vt:lpstr>  Guiding and General Principles</vt:lpstr>
      <vt:lpstr>   Sample Resumes</vt:lpstr>
      <vt:lpstr>  To do:</vt:lpstr>
      <vt:lpstr>PowerPoint Presentation</vt:lpstr>
    </vt:vector>
  </TitlesOfParts>
  <Company>Washington University in St. Louis</Company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 Ellen Lewis</dc:creator>
  <cp:lastModifiedBy>Microsoft Office User</cp:lastModifiedBy>
  <cp:revision>13</cp:revision>
  <cp:lastPrinted>2017-05-07T18:47:26Z</cp:lastPrinted>
  <dcterms:created xsi:type="dcterms:W3CDTF">2016-08-30T20:17:16Z</dcterms:created>
  <dcterms:modified xsi:type="dcterms:W3CDTF">2017-08-09T14:45:17Z</dcterms:modified>
  <cp:contentStatus/>
</cp:coreProperties>
</file>