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E38-B316-3C49-9ECC-9F72DADE297C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7B27F-0D1D-1141-9E58-B1328329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2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7B27F-0D1D-1141-9E58-B1328329E4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7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C0E7F479-7ECE-4EF3-BA18-78F6F3E3688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>
              <a:extLst>
                <a:ext uri="{FF2B5EF4-FFF2-40B4-BE49-F238E27FC236}">
                  <a16:creationId xmlns="" xmlns:a16="http://schemas.microsoft.com/office/drawing/2014/main" id="{26582316-620D-4195-B451-72502BC5B8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6" name="Rectangle 4">
              <a:extLst>
                <a:ext uri="{FF2B5EF4-FFF2-40B4-BE49-F238E27FC236}">
                  <a16:creationId xmlns="" xmlns:a16="http://schemas.microsoft.com/office/drawing/2014/main" id="{5A25FBD2-E5D7-49A5-A0F4-83A2869767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="" xmlns:a16="http://schemas.microsoft.com/office/drawing/2014/main" id="{60B1B7C7-472F-4FB8-80C9-188EE6472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1800">
                <a:latin typeface="Arial" charset="0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="" xmlns:a16="http://schemas.microsoft.com/office/drawing/2014/main" id="{B6D0DCBF-9A12-4B8F-9296-010AAFC75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>
                <a:extLst>
                  <a:ext uri="{FF2B5EF4-FFF2-40B4-BE49-F238E27FC236}">
                    <a16:creationId xmlns="" xmlns:a16="http://schemas.microsoft.com/office/drawing/2014/main" id="{2F30176D-32A4-4EF8-9C33-3D30B130DF0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>
                  <a:extLst>
                    <a:ext uri="{FF2B5EF4-FFF2-40B4-BE49-F238E27FC236}">
                      <a16:creationId xmlns="" xmlns:a16="http://schemas.microsoft.com/office/drawing/2014/main" id="{1745CD36-9E22-45D3-A01A-261FFEFA064E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>
                    <a:extLst>
                      <a:ext uri="{FF2B5EF4-FFF2-40B4-BE49-F238E27FC236}">
                        <a16:creationId xmlns="" xmlns:a16="http://schemas.microsoft.com/office/drawing/2014/main" id="{000D86F4-9782-4314-BBBF-0EB79FC69B8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>
                      <a:extLst>
                        <a:ext uri="{FF2B5EF4-FFF2-40B4-BE49-F238E27FC236}">
                          <a16:creationId xmlns="" xmlns:a16="http://schemas.microsoft.com/office/drawing/2014/main" id="{9AB5A235-219F-4451-8186-0ED89B07DF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  <p:sp>
                  <p:nvSpPr>
                    <p:cNvPr id="58" name="Freeform 11">
                      <a:extLst>
                        <a:ext uri="{FF2B5EF4-FFF2-40B4-BE49-F238E27FC236}">
                          <a16:creationId xmlns="" xmlns:a16="http://schemas.microsoft.com/office/drawing/2014/main" id="{A413B6DC-680D-4A20-86EA-F30A0AF41C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</p:grpSp>
              <p:sp>
                <p:nvSpPr>
                  <p:cNvPr id="51" name="Oval 12">
                    <a:extLst>
                      <a:ext uri="{FF2B5EF4-FFF2-40B4-BE49-F238E27FC236}">
                        <a16:creationId xmlns="" xmlns:a16="http://schemas.microsoft.com/office/drawing/2014/main" id="{D7DBC485-ECB4-4804-9E7F-B3D7A9F4CBB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z="1800"/>
                  </a:p>
                </p:txBody>
              </p:sp>
              <p:sp>
                <p:nvSpPr>
                  <p:cNvPr id="52" name="Freeform 13">
                    <a:extLst>
                      <a:ext uri="{FF2B5EF4-FFF2-40B4-BE49-F238E27FC236}">
                        <a16:creationId xmlns="" xmlns:a16="http://schemas.microsoft.com/office/drawing/2014/main" id="{77B5936D-5EA7-4C41-896E-F188622DF2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3" name="Freeform 14">
                    <a:extLst>
                      <a:ext uri="{FF2B5EF4-FFF2-40B4-BE49-F238E27FC236}">
                        <a16:creationId xmlns="" xmlns:a16="http://schemas.microsoft.com/office/drawing/2014/main" id="{00FF2D11-8DD6-4C49-9161-D0018C6484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4" name="Freeform 15">
                    <a:extLst>
                      <a:ext uri="{FF2B5EF4-FFF2-40B4-BE49-F238E27FC236}">
                        <a16:creationId xmlns="" xmlns:a16="http://schemas.microsoft.com/office/drawing/2014/main" id="{9388C4FD-6BF2-49C9-BB46-A472645CF0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5" name="Freeform 16">
                    <a:extLst>
                      <a:ext uri="{FF2B5EF4-FFF2-40B4-BE49-F238E27FC236}">
                        <a16:creationId xmlns="" xmlns:a16="http://schemas.microsoft.com/office/drawing/2014/main" id="{19FBBD16-2A9B-4888-A6A4-C90588E7F4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56" name="Freeform 17">
                    <a:extLst>
                      <a:ext uri="{FF2B5EF4-FFF2-40B4-BE49-F238E27FC236}">
                        <a16:creationId xmlns="" xmlns:a16="http://schemas.microsoft.com/office/drawing/2014/main" id="{2F92E0DE-AF6F-4B5F-86ED-3BF2A5E303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pic>
              <p:nvPicPr>
                <p:cNvPr id="42" name="Picture 18">
                  <a:extLst>
                    <a:ext uri="{FF2B5EF4-FFF2-40B4-BE49-F238E27FC236}">
                      <a16:creationId xmlns="" xmlns:a16="http://schemas.microsoft.com/office/drawing/2014/main" id="{450D7338-47DD-45D0-9712-76B386C3C1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>
                  <a:extLst>
                    <a:ext uri="{FF2B5EF4-FFF2-40B4-BE49-F238E27FC236}">
                      <a16:creationId xmlns="" xmlns:a16="http://schemas.microsoft.com/office/drawing/2014/main" id="{CA3E2A87-AA1A-4EB2-91CC-B83D60AACCC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>
                  <a:extLst>
                    <a:ext uri="{FF2B5EF4-FFF2-40B4-BE49-F238E27FC236}">
                      <a16:creationId xmlns="" xmlns:a16="http://schemas.microsoft.com/office/drawing/2014/main" id="{94871DEF-5374-46A4-B3B6-866CCE8389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>
                  <a:extLst>
                    <a:ext uri="{FF2B5EF4-FFF2-40B4-BE49-F238E27FC236}">
                      <a16:creationId xmlns="" xmlns:a16="http://schemas.microsoft.com/office/drawing/2014/main" id="{B2EE35DF-C496-4166-B08F-A1EEFC184C0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>
                  <a:extLst>
                    <a:ext uri="{FF2B5EF4-FFF2-40B4-BE49-F238E27FC236}">
                      <a16:creationId xmlns="" xmlns:a16="http://schemas.microsoft.com/office/drawing/2014/main" id="{03B38C1B-A1FE-4323-86C0-D3CFBC72E68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>
                  <a:extLst>
                    <a:ext uri="{FF2B5EF4-FFF2-40B4-BE49-F238E27FC236}">
                      <a16:creationId xmlns="" xmlns:a16="http://schemas.microsoft.com/office/drawing/2014/main" id="{9C306448-B0D7-4C49-87EF-610662CB8E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>
                  <a:extLst>
                    <a:ext uri="{FF2B5EF4-FFF2-40B4-BE49-F238E27FC236}">
                      <a16:creationId xmlns="" xmlns:a16="http://schemas.microsoft.com/office/drawing/2014/main" id="{F60FEABB-D1B6-444F-B30D-E27E8F28B64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>
                  <a:extLst>
                    <a:ext uri="{FF2B5EF4-FFF2-40B4-BE49-F238E27FC236}">
                      <a16:creationId xmlns="" xmlns:a16="http://schemas.microsoft.com/office/drawing/2014/main" id="{7F7A511D-7C1E-4EDD-88B6-1BF1F889BCE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>
                <a:extLst>
                  <a:ext uri="{FF2B5EF4-FFF2-40B4-BE49-F238E27FC236}">
                    <a16:creationId xmlns="" xmlns:a16="http://schemas.microsoft.com/office/drawing/2014/main" id="{91451D7A-1C5A-40B2-ABDA-456789BBB1A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>
                  <a:extLst>
                    <a:ext uri="{FF2B5EF4-FFF2-40B4-BE49-F238E27FC236}">
                      <a16:creationId xmlns="" xmlns:a16="http://schemas.microsoft.com/office/drawing/2014/main" id="{E68B6C76-B6BA-4E1C-BACF-1639036874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>
                  <a:extLst>
                    <a:ext uri="{FF2B5EF4-FFF2-40B4-BE49-F238E27FC236}">
                      <a16:creationId xmlns="" xmlns:a16="http://schemas.microsoft.com/office/drawing/2014/main" id="{DD63075C-5A71-4BE1-9987-D46A9D6C48C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>
                  <a:extLst>
                    <a:ext uri="{FF2B5EF4-FFF2-40B4-BE49-F238E27FC236}">
                      <a16:creationId xmlns="" xmlns:a16="http://schemas.microsoft.com/office/drawing/2014/main" id="{2AD30C2A-D818-4431-91DD-BE703612F3E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>
                  <a:extLst>
                    <a:ext uri="{FF2B5EF4-FFF2-40B4-BE49-F238E27FC236}">
                      <a16:creationId xmlns="" xmlns:a16="http://schemas.microsoft.com/office/drawing/2014/main" id="{4A6A17ED-D87E-4885-ACEB-F39AB5CDD29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>
                  <a:extLst>
                    <a:ext uri="{FF2B5EF4-FFF2-40B4-BE49-F238E27FC236}">
                      <a16:creationId xmlns="" xmlns:a16="http://schemas.microsoft.com/office/drawing/2014/main" id="{C3ECAD90-DEF1-4983-8681-18D24D542E4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>
                  <a:extLst>
                    <a:ext uri="{FF2B5EF4-FFF2-40B4-BE49-F238E27FC236}">
                      <a16:creationId xmlns="" xmlns:a16="http://schemas.microsoft.com/office/drawing/2014/main" id="{368FE1FB-2B06-47EB-BB3B-D015901C638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>
                  <a:extLst>
                    <a:ext uri="{FF2B5EF4-FFF2-40B4-BE49-F238E27FC236}">
                      <a16:creationId xmlns="" xmlns:a16="http://schemas.microsoft.com/office/drawing/2014/main" id="{E60167E3-B9AC-44B0-9346-90F100E8436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>
                  <a:extLst>
                    <a:ext uri="{FF2B5EF4-FFF2-40B4-BE49-F238E27FC236}">
                      <a16:creationId xmlns="" xmlns:a16="http://schemas.microsoft.com/office/drawing/2014/main" id="{8EE81B34-5147-4450-BAA8-971ACFA66C7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>
                  <a:extLst>
                    <a:ext uri="{FF2B5EF4-FFF2-40B4-BE49-F238E27FC236}">
                      <a16:creationId xmlns="" xmlns:a16="http://schemas.microsoft.com/office/drawing/2014/main" id="{E7469390-8D68-4B83-B0E3-84FCC659FA3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>
                  <a:extLst>
                    <a:ext uri="{FF2B5EF4-FFF2-40B4-BE49-F238E27FC236}">
                      <a16:creationId xmlns="" xmlns:a16="http://schemas.microsoft.com/office/drawing/2014/main" id="{CBD9BF08-3DB3-4D98-BBC5-21AA3F3FBC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>
                  <a:extLst>
                    <a:ext uri="{FF2B5EF4-FFF2-40B4-BE49-F238E27FC236}">
                      <a16:creationId xmlns="" xmlns:a16="http://schemas.microsoft.com/office/drawing/2014/main" id="{D7163B46-582A-436F-ABFE-FD192F8516C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>
                  <a:extLst>
                    <a:ext uri="{FF2B5EF4-FFF2-40B4-BE49-F238E27FC236}">
                      <a16:creationId xmlns="" xmlns:a16="http://schemas.microsoft.com/office/drawing/2014/main" id="{22A91526-A7BB-4737-91E9-A77E38A73AC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>
                  <a:extLst>
                    <a:ext uri="{FF2B5EF4-FFF2-40B4-BE49-F238E27FC236}">
                      <a16:creationId xmlns="" xmlns:a16="http://schemas.microsoft.com/office/drawing/2014/main" id="{DBF522AE-8575-40BD-B397-5A0D0DF94E6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>
                  <a:extLst>
                    <a:ext uri="{FF2B5EF4-FFF2-40B4-BE49-F238E27FC236}">
                      <a16:creationId xmlns="" xmlns:a16="http://schemas.microsoft.com/office/drawing/2014/main" id="{5BEF1C06-FCDB-4B96-809E-1EFD1C54AD5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>
                  <a:extLst>
                    <a:ext uri="{FF2B5EF4-FFF2-40B4-BE49-F238E27FC236}">
                      <a16:creationId xmlns="" xmlns:a16="http://schemas.microsoft.com/office/drawing/2014/main" id="{187C70E3-B74D-4FAF-AED1-67A267696BF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>
                  <a:extLst>
                    <a:ext uri="{FF2B5EF4-FFF2-40B4-BE49-F238E27FC236}">
                      <a16:creationId xmlns="" xmlns:a16="http://schemas.microsoft.com/office/drawing/2014/main" id="{927FF95E-E3BF-4614-9EC9-BE89BE4548D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>
                  <a:extLst>
                    <a:ext uri="{FF2B5EF4-FFF2-40B4-BE49-F238E27FC236}">
                      <a16:creationId xmlns="" xmlns:a16="http://schemas.microsoft.com/office/drawing/2014/main" id="{274A6E49-8B82-42E2-8EF2-62E9FA4FD01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>
                  <a:extLst>
                    <a:ext uri="{FF2B5EF4-FFF2-40B4-BE49-F238E27FC236}">
                      <a16:creationId xmlns="" xmlns:a16="http://schemas.microsoft.com/office/drawing/2014/main" id="{56553882-5CCB-49E1-844A-CD2FB9D4AAC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>
                  <a:extLst>
                    <a:ext uri="{FF2B5EF4-FFF2-40B4-BE49-F238E27FC236}">
                      <a16:creationId xmlns="" xmlns:a16="http://schemas.microsoft.com/office/drawing/2014/main" id="{8336FB5A-177D-46B1-8FE4-1F181A9F0E0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>
              <a:extLst>
                <a:ext uri="{FF2B5EF4-FFF2-40B4-BE49-F238E27FC236}">
                  <a16:creationId xmlns="" xmlns:a16="http://schemas.microsoft.com/office/drawing/2014/main" id="{1F3D87A7-8359-438D-9E8B-5662AD3EF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Freeform 47">
              <a:extLst>
                <a:ext uri="{FF2B5EF4-FFF2-40B4-BE49-F238E27FC236}">
                  <a16:creationId xmlns="" xmlns:a16="http://schemas.microsoft.com/office/drawing/2014/main" id="{820FE5CD-7AB8-4875-A663-72DE04F6E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1" name="Freeform 48">
              <a:extLst>
                <a:ext uri="{FF2B5EF4-FFF2-40B4-BE49-F238E27FC236}">
                  <a16:creationId xmlns="" xmlns:a16="http://schemas.microsoft.com/office/drawing/2014/main" id="{4471EB06-27AE-4411-AA5B-4503505AA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2" name="Freeform 49" descr="kimonopat1">
              <a:extLst>
                <a:ext uri="{FF2B5EF4-FFF2-40B4-BE49-F238E27FC236}">
                  <a16:creationId xmlns="" xmlns:a16="http://schemas.microsoft.com/office/drawing/2014/main" id="{B97E912E-DC36-4E01-AE2F-184F07C4A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Freeform 50" descr="kimonopat1">
              <a:extLst>
                <a:ext uri="{FF2B5EF4-FFF2-40B4-BE49-F238E27FC236}">
                  <a16:creationId xmlns="" xmlns:a16="http://schemas.microsoft.com/office/drawing/2014/main" id="{240E58A2-F69A-4849-95DD-D41A9F1B4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Freeform 51">
              <a:extLst>
                <a:ext uri="{FF2B5EF4-FFF2-40B4-BE49-F238E27FC236}">
                  <a16:creationId xmlns="" xmlns:a16="http://schemas.microsoft.com/office/drawing/2014/main" id="{4B2BE5EC-0934-4AF4-90E7-3A629E766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5" name="Freeform 52">
              <a:extLst>
                <a:ext uri="{FF2B5EF4-FFF2-40B4-BE49-F238E27FC236}">
                  <a16:creationId xmlns="" xmlns:a16="http://schemas.microsoft.com/office/drawing/2014/main" id="{E126C58B-AB36-4409-880E-B3D02E7D9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Freeform 53">
              <a:extLst>
                <a:ext uri="{FF2B5EF4-FFF2-40B4-BE49-F238E27FC236}">
                  <a16:creationId xmlns="" xmlns:a16="http://schemas.microsoft.com/office/drawing/2014/main" id="{748AA187-75D8-449C-86EF-5344F1526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7" name="Rectangle 54">
              <a:extLst>
                <a:ext uri="{FF2B5EF4-FFF2-40B4-BE49-F238E27FC236}">
                  <a16:creationId xmlns="" xmlns:a16="http://schemas.microsoft.com/office/drawing/2014/main" id="{8CB4DBB1-1104-4840-8B1B-55C55CE30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18" name="Freeform 55">
              <a:extLst>
                <a:ext uri="{FF2B5EF4-FFF2-40B4-BE49-F238E27FC236}">
                  <a16:creationId xmlns="" xmlns:a16="http://schemas.microsoft.com/office/drawing/2014/main" id="{895AEA0B-90E5-4624-90E8-FA97299D0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9" name="AutoShape 56">
              <a:extLst>
                <a:ext uri="{FF2B5EF4-FFF2-40B4-BE49-F238E27FC236}">
                  <a16:creationId xmlns="" xmlns:a16="http://schemas.microsoft.com/office/drawing/2014/main" id="{3AD77CAF-27AA-439F-AB5C-3FCBE18EBC42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9" name="Rectangle 59">
            <a:extLst>
              <a:ext uri="{FF2B5EF4-FFF2-40B4-BE49-F238E27FC236}">
                <a16:creationId xmlns="" xmlns:a16="http://schemas.microsoft.com/office/drawing/2014/main" id="{213F67BB-51BD-4D54-B194-0F11ADE2E71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3DEC2-E157-804E-B03E-6C0EEC6FD451}" type="datetime1">
              <a:rPr lang="en-US" smtClean="0"/>
              <a:t>12/19/19</a:t>
            </a:fld>
            <a:endParaRPr lang="en-US"/>
          </a:p>
        </p:txBody>
      </p:sp>
      <p:sp>
        <p:nvSpPr>
          <p:cNvPr id="60" name="Rectangle 60">
            <a:extLst>
              <a:ext uri="{FF2B5EF4-FFF2-40B4-BE49-F238E27FC236}">
                <a16:creationId xmlns="" xmlns:a16="http://schemas.microsoft.com/office/drawing/2014/main" id="{12D0ABEA-2441-4354-849F-6E2096087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1" name="Rectangle 61">
            <a:extLst>
              <a:ext uri="{FF2B5EF4-FFF2-40B4-BE49-F238E27FC236}">
                <a16:creationId xmlns="" xmlns:a16="http://schemas.microsoft.com/office/drawing/2014/main" id="{F2E88356-3C50-4278-BEB3-F26CD514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>
            <a:extLst>
              <a:ext uri="{FF2B5EF4-FFF2-40B4-BE49-F238E27FC236}">
                <a16:creationId xmlns="" xmlns:a16="http://schemas.microsoft.com/office/drawing/2014/main" id="{F2D96C88-3748-4E86-9323-FABEA8DF0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73BF5-4CA1-3248-8E45-3B2BD073865C}" type="datetime1">
              <a:rPr lang="en-US" smtClean="0"/>
              <a:t>12/19/19</a:t>
            </a:fld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="" xmlns:a16="http://schemas.microsoft.com/office/drawing/2014/main" id="{E9A4E186-5FC5-4A70-870A-965307421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="" xmlns:a16="http://schemas.microsoft.com/office/drawing/2014/main" id="{C56058DA-2B0E-4C34-8A2B-1E0BA58EA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>
            <a:extLst>
              <a:ext uri="{FF2B5EF4-FFF2-40B4-BE49-F238E27FC236}">
                <a16:creationId xmlns="" xmlns:a16="http://schemas.microsoft.com/office/drawing/2014/main" id="{AAF4DACC-2249-4770-864A-FECC145F0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7525D-EF8D-024A-BDFB-0D57B667EDB8}" type="datetime1">
              <a:rPr lang="en-US" smtClean="0"/>
              <a:t>12/19/19</a:t>
            </a:fld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="" xmlns:a16="http://schemas.microsoft.com/office/drawing/2014/main" id="{6DB944ED-5FE7-4A4D-96F5-8C922E4DE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="" xmlns:a16="http://schemas.microsoft.com/office/drawing/2014/main" id="{65C1A4FD-B54F-446E-9E66-836BBFB8C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>
            <a:extLst>
              <a:ext uri="{FF2B5EF4-FFF2-40B4-BE49-F238E27FC236}">
                <a16:creationId xmlns="" xmlns:a16="http://schemas.microsoft.com/office/drawing/2014/main" id="{0B588840-643C-4071-A933-DF0CBC4BD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5FD86-AF7E-C849-B306-98AB31FDADC6}" type="datetime1">
              <a:rPr lang="en-US" smtClean="0"/>
              <a:t>12/19/19</a:t>
            </a:fld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="" xmlns:a16="http://schemas.microsoft.com/office/drawing/2014/main" id="{247B0F4B-D41A-4FE4-BAB9-7F15B55A0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="" xmlns:a16="http://schemas.microsoft.com/office/drawing/2014/main" id="{06C75C35-63F1-48D3-8A4F-EDCD976A6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="" xmlns:a16="http://schemas.microsoft.com/office/drawing/2014/main" id="{E06FBFFC-EDB4-42C2-8786-633E8B437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19027-136B-F94B-986B-14EF7E58752F}" type="datetime1">
              <a:rPr lang="en-US" smtClean="0"/>
              <a:t>12/19/19</a:t>
            </a:fld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="" xmlns:a16="http://schemas.microsoft.com/office/drawing/2014/main" id="{61A67B0E-E65A-4271-8A11-BEAC82BA4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="" xmlns:a16="http://schemas.microsoft.com/office/drawing/2014/main" id="{A9302EA3-C398-4A9D-A563-75FB380817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>
            <a:extLst>
              <a:ext uri="{FF2B5EF4-FFF2-40B4-BE49-F238E27FC236}">
                <a16:creationId xmlns="" xmlns:a16="http://schemas.microsoft.com/office/drawing/2014/main" id="{47733C67-7BFD-4FDE-B863-EF19DFDE7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C1B5-CCC0-6649-9189-1A92B0DBCC79}" type="datetime1">
              <a:rPr lang="en-US" smtClean="0"/>
              <a:t>12/19/19</a:t>
            </a:fld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="" xmlns:a16="http://schemas.microsoft.com/office/drawing/2014/main" id="{7E6DCCD1-9582-40B4-984D-6C3FC95F2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="" xmlns:a16="http://schemas.microsoft.com/office/drawing/2014/main" id="{CC9EE4D6-D231-4A24-8F9C-A25318AF4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>
            <a:extLst>
              <a:ext uri="{FF2B5EF4-FFF2-40B4-BE49-F238E27FC236}">
                <a16:creationId xmlns="" xmlns:a16="http://schemas.microsoft.com/office/drawing/2014/main" id="{8DBCB8E6-9909-40BC-BA98-6922B02B9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AA2DF-A26D-584E-8F17-5F7149EAF7E9}" type="datetime1">
              <a:rPr lang="en-US" smtClean="0"/>
              <a:t>12/19/19</a:t>
            </a:fld>
            <a:endParaRPr lang="en-US"/>
          </a:p>
        </p:txBody>
      </p:sp>
      <p:sp>
        <p:nvSpPr>
          <p:cNvPr id="8" name="Rectangle 60">
            <a:extLst>
              <a:ext uri="{FF2B5EF4-FFF2-40B4-BE49-F238E27FC236}">
                <a16:creationId xmlns="" xmlns:a16="http://schemas.microsoft.com/office/drawing/2014/main" id="{E31EC8A8-3E55-4574-BE06-E12CDA2DB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9" name="Rectangle 61">
            <a:extLst>
              <a:ext uri="{FF2B5EF4-FFF2-40B4-BE49-F238E27FC236}">
                <a16:creationId xmlns="" xmlns:a16="http://schemas.microsoft.com/office/drawing/2014/main" id="{9009AF99-881E-4316-81C3-FFFDDC4A1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>
            <a:extLst>
              <a:ext uri="{FF2B5EF4-FFF2-40B4-BE49-F238E27FC236}">
                <a16:creationId xmlns="" xmlns:a16="http://schemas.microsoft.com/office/drawing/2014/main" id="{B927428D-05D0-4DB2-BA8F-D6319E389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4FDC7-E3EF-9B49-AD01-54DEE31E298D}" type="datetime1">
              <a:rPr lang="en-US" smtClean="0"/>
              <a:t>12/19/19</a:t>
            </a:fld>
            <a:endParaRPr lang="en-US"/>
          </a:p>
        </p:txBody>
      </p:sp>
      <p:sp>
        <p:nvSpPr>
          <p:cNvPr id="4" name="Rectangle 60">
            <a:extLst>
              <a:ext uri="{FF2B5EF4-FFF2-40B4-BE49-F238E27FC236}">
                <a16:creationId xmlns="" xmlns:a16="http://schemas.microsoft.com/office/drawing/2014/main" id="{6383BFB6-274D-40F7-8287-A02203BCE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5" name="Rectangle 61">
            <a:extLst>
              <a:ext uri="{FF2B5EF4-FFF2-40B4-BE49-F238E27FC236}">
                <a16:creationId xmlns="" xmlns:a16="http://schemas.microsoft.com/office/drawing/2014/main" id="{BF6730BE-41E1-4B57-A7E6-3EBAC58C9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="" xmlns:a16="http://schemas.microsoft.com/office/drawing/2014/main" id="{DC241BDC-1E8C-4407-8DAB-847DF72B4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9D5D0-80A8-3646-9F60-A34EEE412756}" type="datetime1">
              <a:rPr lang="en-US" smtClean="0"/>
              <a:t>12/19/19</a:t>
            </a:fld>
            <a:endParaRPr lang="en-US"/>
          </a:p>
        </p:txBody>
      </p:sp>
      <p:sp>
        <p:nvSpPr>
          <p:cNvPr id="3" name="Rectangle 60">
            <a:extLst>
              <a:ext uri="{FF2B5EF4-FFF2-40B4-BE49-F238E27FC236}">
                <a16:creationId xmlns="" xmlns:a16="http://schemas.microsoft.com/office/drawing/2014/main" id="{400CE652-BD62-4591-8CE0-ADC8F16F3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4" name="Rectangle 61">
            <a:extLst>
              <a:ext uri="{FF2B5EF4-FFF2-40B4-BE49-F238E27FC236}">
                <a16:creationId xmlns="" xmlns:a16="http://schemas.microsoft.com/office/drawing/2014/main" id="{04048BBE-1E06-4EF0-92BD-7EE384ED1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="" xmlns:a16="http://schemas.microsoft.com/office/drawing/2014/main" id="{37ABFA81-A556-47E3-8347-4F72166A5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750C7-E9E0-844E-B0AA-00917DB44C28}" type="datetime1">
              <a:rPr lang="en-US" smtClean="0"/>
              <a:t>12/19/19</a:t>
            </a:fld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="" xmlns:a16="http://schemas.microsoft.com/office/drawing/2014/main" id="{2F7434B4-B2C8-4F84-A317-B3E395DB9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="" xmlns:a16="http://schemas.microsoft.com/office/drawing/2014/main" id="{8AF5C16C-35FF-4640-BEAF-52ECAB5A3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="" xmlns:a16="http://schemas.microsoft.com/office/drawing/2014/main" id="{2A0F9857-CC92-4F68-9847-109711BAD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973F3-6709-3941-B2B0-AF62C9FCDAD1}" type="datetime1">
              <a:rPr lang="en-US" smtClean="0"/>
              <a:t>12/19/19</a:t>
            </a:fld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="" xmlns:a16="http://schemas.microsoft.com/office/drawing/2014/main" id="{6A181B2E-D2F2-4568-BCF9-C2CC17962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="" xmlns:a16="http://schemas.microsoft.com/office/drawing/2014/main" id="{2D1EE332-9E8B-48E1-8AF4-E93A1A24B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FFD55978-24A2-4967-9891-A3ED0FB2377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>
              <a:extLst>
                <a:ext uri="{FF2B5EF4-FFF2-40B4-BE49-F238E27FC236}">
                  <a16:creationId xmlns="" xmlns:a16="http://schemas.microsoft.com/office/drawing/2014/main" id="{888A8840-D6F0-4F30-8CC6-FF3734E08F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="" xmlns:a16="http://schemas.microsoft.com/office/drawing/2014/main" id="{5EEA60E8-E299-4AB0-A98E-5CAE37644D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="" xmlns:a16="http://schemas.microsoft.com/office/drawing/2014/main" id="{4ADDC344-01EC-4575-8521-DC48359AF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1800">
                <a:latin typeface="Arial" charset="0"/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="" xmlns:a16="http://schemas.microsoft.com/office/drawing/2014/main" id="{9B336E25-E25E-4888-B882-907831319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>
                <a:extLst>
                  <a:ext uri="{FF2B5EF4-FFF2-40B4-BE49-F238E27FC236}">
                    <a16:creationId xmlns="" xmlns:a16="http://schemas.microsoft.com/office/drawing/2014/main" id="{29816B60-659C-4EBC-8AD9-C3376E854E7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>
                  <a:extLst>
                    <a:ext uri="{FF2B5EF4-FFF2-40B4-BE49-F238E27FC236}">
                      <a16:creationId xmlns="" xmlns:a16="http://schemas.microsoft.com/office/drawing/2014/main" id="{19D5B57B-F18F-44B8-9B4F-9F582FFDDF17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>
                    <a:extLst>
                      <a:ext uri="{FF2B5EF4-FFF2-40B4-BE49-F238E27FC236}">
                        <a16:creationId xmlns="" xmlns:a16="http://schemas.microsoft.com/office/drawing/2014/main" id="{46F3D2F8-FEAB-49DD-8DF2-102E850A1B6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>
                      <a:extLst>
                        <a:ext uri="{FF2B5EF4-FFF2-40B4-BE49-F238E27FC236}">
                          <a16:creationId xmlns="" xmlns:a16="http://schemas.microsoft.com/office/drawing/2014/main" id="{EB47AEBF-15B0-423B-A83A-D53BB3DD23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  <p:sp>
                  <p:nvSpPr>
                    <p:cNvPr id="1085" name="Freeform 11">
                      <a:extLst>
                        <a:ext uri="{FF2B5EF4-FFF2-40B4-BE49-F238E27FC236}">
                          <a16:creationId xmlns="" xmlns:a16="http://schemas.microsoft.com/office/drawing/2014/main" id="{706A99E2-7BC7-4C64-B038-DD5B567245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</p:grpSp>
              <p:sp>
                <p:nvSpPr>
                  <p:cNvPr id="1078" name="Oval 12">
                    <a:extLst>
                      <a:ext uri="{FF2B5EF4-FFF2-40B4-BE49-F238E27FC236}">
                        <a16:creationId xmlns="" xmlns:a16="http://schemas.microsoft.com/office/drawing/2014/main" id="{9458FB71-506F-4FEA-B9A5-6A7C42299D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z="1800"/>
                  </a:p>
                </p:txBody>
              </p:sp>
              <p:sp>
                <p:nvSpPr>
                  <p:cNvPr id="1079" name="Freeform 13">
                    <a:extLst>
                      <a:ext uri="{FF2B5EF4-FFF2-40B4-BE49-F238E27FC236}">
                        <a16:creationId xmlns="" xmlns:a16="http://schemas.microsoft.com/office/drawing/2014/main" id="{23F60217-250E-4E63-A908-57B53B937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080" name="Freeform 14">
                    <a:extLst>
                      <a:ext uri="{FF2B5EF4-FFF2-40B4-BE49-F238E27FC236}">
                        <a16:creationId xmlns="" xmlns:a16="http://schemas.microsoft.com/office/drawing/2014/main" id="{37D0BE00-C2F4-427C-A279-716CF660EC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081" name="Freeform 15">
                    <a:extLst>
                      <a:ext uri="{FF2B5EF4-FFF2-40B4-BE49-F238E27FC236}">
                        <a16:creationId xmlns="" xmlns:a16="http://schemas.microsoft.com/office/drawing/2014/main" id="{7817B012-035B-411C-A1A6-ED0762FF6B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082" name="Freeform 16">
                    <a:extLst>
                      <a:ext uri="{FF2B5EF4-FFF2-40B4-BE49-F238E27FC236}">
                        <a16:creationId xmlns="" xmlns:a16="http://schemas.microsoft.com/office/drawing/2014/main" id="{3A9CB0C1-51F8-44B4-A929-DB640FB560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083" name="Freeform 17">
                    <a:extLst>
                      <a:ext uri="{FF2B5EF4-FFF2-40B4-BE49-F238E27FC236}">
                        <a16:creationId xmlns="" xmlns:a16="http://schemas.microsoft.com/office/drawing/2014/main" id="{C6D521A6-AD42-4C70-A2C3-B5FF2AD28C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pic>
              <p:nvPicPr>
                <p:cNvPr id="1069" name="Picture 18">
                  <a:extLst>
                    <a:ext uri="{FF2B5EF4-FFF2-40B4-BE49-F238E27FC236}">
                      <a16:creationId xmlns="" xmlns:a16="http://schemas.microsoft.com/office/drawing/2014/main" id="{0447ADEB-66C9-41BB-AE29-AE7218511FD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>
                  <a:extLst>
                    <a:ext uri="{FF2B5EF4-FFF2-40B4-BE49-F238E27FC236}">
                      <a16:creationId xmlns="" xmlns:a16="http://schemas.microsoft.com/office/drawing/2014/main" id="{797812E3-9F82-4336-8C87-C43144F8A35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>
                  <a:extLst>
                    <a:ext uri="{FF2B5EF4-FFF2-40B4-BE49-F238E27FC236}">
                      <a16:creationId xmlns="" xmlns:a16="http://schemas.microsoft.com/office/drawing/2014/main" id="{46EA4676-D9DF-4574-88F7-376E74E4B8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>
                  <a:extLst>
                    <a:ext uri="{FF2B5EF4-FFF2-40B4-BE49-F238E27FC236}">
                      <a16:creationId xmlns="" xmlns:a16="http://schemas.microsoft.com/office/drawing/2014/main" id="{C66A9929-7380-4ED3-9AA6-ABC7D3B4BD4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>
                  <a:extLst>
                    <a:ext uri="{FF2B5EF4-FFF2-40B4-BE49-F238E27FC236}">
                      <a16:creationId xmlns="" xmlns:a16="http://schemas.microsoft.com/office/drawing/2014/main" id="{18E6E3DC-C155-4D68-A0B2-F6FE0298B4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>
                  <a:extLst>
                    <a:ext uri="{FF2B5EF4-FFF2-40B4-BE49-F238E27FC236}">
                      <a16:creationId xmlns="" xmlns:a16="http://schemas.microsoft.com/office/drawing/2014/main" id="{2825B511-EC0B-4073-923F-24B15A5E2D5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>
                  <a:extLst>
                    <a:ext uri="{FF2B5EF4-FFF2-40B4-BE49-F238E27FC236}">
                      <a16:creationId xmlns="" xmlns:a16="http://schemas.microsoft.com/office/drawing/2014/main" id="{F2C25668-A199-4441-84FB-B5477DC2771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>
                  <a:extLst>
                    <a:ext uri="{FF2B5EF4-FFF2-40B4-BE49-F238E27FC236}">
                      <a16:creationId xmlns="" xmlns:a16="http://schemas.microsoft.com/office/drawing/2014/main" id="{6F0DD1DE-751A-4D26-868E-72C3282EE85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>
                <a:extLst>
                  <a:ext uri="{FF2B5EF4-FFF2-40B4-BE49-F238E27FC236}">
                    <a16:creationId xmlns="" xmlns:a16="http://schemas.microsoft.com/office/drawing/2014/main" id="{20058E5E-FA87-4533-9C20-855A1996FEE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>
                  <a:extLst>
                    <a:ext uri="{FF2B5EF4-FFF2-40B4-BE49-F238E27FC236}">
                      <a16:creationId xmlns="" xmlns:a16="http://schemas.microsoft.com/office/drawing/2014/main" id="{648F7C68-C2F4-4FE9-9439-60705D1EA87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>
                  <a:extLst>
                    <a:ext uri="{FF2B5EF4-FFF2-40B4-BE49-F238E27FC236}">
                      <a16:creationId xmlns="" xmlns:a16="http://schemas.microsoft.com/office/drawing/2014/main" id="{2DD64C97-E5F1-4D3C-9F4C-32763D29DE3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>
                  <a:extLst>
                    <a:ext uri="{FF2B5EF4-FFF2-40B4-BE49-F238E27FC236}">
                      <a16:creationId xmlns="" xmlns:a16="http://schemas.microsoft.com/office/drawing/2014/main" id="{E6FA01D6-449D-49F5-B608-0119F7412E0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>
                  <a:extLst>
                    <a:ext uri="{FF2B5EF4-FFF2-40B4-BE49-F238E27FC236}">
                      <a16:creationId xmlns="" xmlns:a16="http://schemas.microsoft.com/office/drawing/2014/main" id="{544AF21C-F4FE-41D2-91F1-686AA0FE5B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>
                  <a:extLst>
                    <a:ext uri="{FF2B5EF4-FFF2-40B4-BE49-F238E27FC236}">
                      <a16:creationId xmlns="" xmlns:a16="http://schemas.microsoft.com/office/drawing/2014/main" id="{4240FA54-3F5E-42F5-A6A2-36D5CF16A1B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>
                  <a:extLst>
                    <a:ext uri="{FF2B5EF4-FFF2-40B4-BE49-F238E27FC236}">
                      <a16:creationId xmlns="" xmlns:a16="http://schemas.microsoft.com/office/drawing/2014/main" id="{C7192704-1614-4D30-88C2-BA29EED7369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>
                  <a:extLst>
                    <a:ext uri="{FF2B5EF4-FFF2-40B4-BE49-F238E27FC236}">
                      <a16:creationId xmlns="" xmlns:a16="http://schemas.microsoft.com/office/drawing/2014/main" id="{D0AF307D-B20B-4B94-AFBD-4360F9C3858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>
                  <a:extLst>
                    <a:ext uri="{FF2B5EF4-FFF2-40B4-BE49-F238E27FC236}">
                      <a16:creationId xmlns="" xmlns:a16="http://schemas.microsoft.com/office/drawing/2014/main" id="{F266E0FD-EDD7-43A4-9C98-CD267118638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>
                  <a:extLst>
                    <a:ext uri="{FF2B5EF4-FFF2-40B4-BE49-F238E27FC236}">
                      <a16:creationId xmlns="" xmlns:a16="http://schemas.microsoft.com/office/drawing/2014/main" id="{2B8E67FD-4121-4664-AE75-B08EFB45A3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>
                  <a:extLst>
                    <a:ext uri="{FF2B5EF4-FFF2-40B4-BE49-F238E27FC236}">
                      <a16:creationId xmlns="" xmlns:a16="http://schemas.microsoft.com/office/drawing/2014/main" id="{D735AF7E-7E45-4086-895A-AA53932A2B2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>
                  <a:extLst>
                    <a:ext uri="{FF2B5EF4-FFF2-40B4-BE49-F238E27FC236}">
                      <a16:creationId xmlns="" xmlns:a16="http://schemas.microsoft.com/office/drawing/2014/main" id="{0EAC9265-78F5-4274-BECC-640A051F255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>
                  <a:extLst>
                    <a:ext uri="{FF2B5EF4-FFF2-40B4-BE49-F238E27FC236}">
                      <a16:creationId xmlns="" xmlns:a16="http://schemas.microsoft.com/office/drawing/2014/main" id="{87047B59-7B93-485F-8027-7A62249749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>
                  <a:extLst>
                    <a:ext uri="{FF2B5EF4-FFF2-40B4-BE49-F238E27FC236}">
                      <a16:creationId xmlns="" xmlns:a16="http://schemas.microsoft.com/office/drawing/2014/main" id="{9A4D6B24-706A-41CB-ACEE-69DAB4BDF4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>
                  <a:extLst>
                    <a:ext uri="{FF2B5EF4-FFF2-40B4-BE49-F238E27FC236}">
                      <a16:creationId xmlns="" xmlns:a16="http://schemas.microsoft.com/office/drawing/2014/main" id="{D8B3C674-DCDA-42AE-989F-ABD0A5D6D3E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>
                  <a:extLst>
                    <a:ext uri="{FF2B5EF4-FFF2-40B4-BE49-F238E27FC236}">
                      <a16:creationId xmlns="" xmlns:a16="http://schemas.microsoft.com/office/drawing/2014/main" id="{652DE162-382C-4C37-B812-2E9F7142B3F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>
                  <a:extLst>
                    <a:ext uri="{FF2B5EF4-FFF2-40B4-BE49-F238E27FC236}">
                      <a16:creationId xmlns="" xmlns:a16="http://schemas.microsoft.com/office/drawing/2014/main" id="{3D7D8F0F-9DF1-4E7A-8A10-485D8A476F0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>
                  <a:extLst>
                    <a:ext uri="{FF2B5EF4-FFF2-40B4-BE49-F238E27FC236}">
                      <a16:creationId xmlns="" xmlns:a16="http://schemas.microsoft.com/office/drawing/2014/main" id="{BF198922-0FAE-4BD8-B6DA-861E0521464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>
                  <a:extLst>
                    <a:ext uri="{FF2B5EF4-FFF2-40B4-BE49-F238E27FC236}">
                      <a16:creationId xmlns="" xmlns:a16="http://schemas.microsoft.com/office/drawing/2014/main" id="{3D7607A2-4CC6-4AEB-81E9-0A6A338A4E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>
                  <a:extLst>
                    <a:ext uri="{FF2B5EF4-FFF2-40B4-BE49-F238E27FC236}">
                      <a16:creationId xmlns="" xmlns:a16="http://schemas.microsoft.com/office/drawing/2014/main" id="{38E064F9-F262-4041-B33C-E123CDA7B49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>
              <a:extLst>
                <a:ext uri="{FF2B5EF4-FFF2-40B4-BE49-F238E27FC236}">
                  <a16:creationId xmlns="" xmlns:a16="http://schemas.microsoft.com/office/drawing/2014/main" id="{461AE7B0-C70C-4A85-9C34-BAF183956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143" name="Freeform 47">
              <a:extLst>
                <a:ext uri="{FF2B5EF4-FFF2-40B4-BE49-F238E27FC236}">
                  <a16:creationId xmlns="" xmlns:a16="http://schemas.microsoft.com/office/drawing/2014/main" id="{007D8CE4-C1C5-4955-993A-18F1D8268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44" name="Freeform 48">
              <a:extLst>
                <a:ext uri="{FF2B5EF4-FFF2-40B4-BE49-F238E27FC236}">
                  <a16:creationId xmlns="" xmlns:a16="http://schemas.microsoft.com/office/drawing/2014/main" id="{57D08803-EAF7-4FEA-B627-80EF0984E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9" name="Freeform 49" descr="kimonopat1">
              <a:extLst>
                <a:ext uri="{FF2B5EF4-FFF2-40B4-BE49-F238E27FC236}">
                  <a16:creationId xmlns="" xmlns:a16="http://schemas.microsoft.com/office/drawing/2014/main" id="{701EF19C-5470-4446-B592-E362E6C98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0" name="Freeform 50" descr="kimonopat1">
              <a:extLst>
                <a:ext uri="{FF2B5EF4-FFF2-40B4-BE49-F238E27FC236}">
                  <a16:creationId xmlns="" xmlns:a16="http://schemas.microsoft.com/office/drawing/2014/main" id="{19F96702-7D1A-43B3-A5E3-F94DB961F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1" name="Freeform 51">
              <a:extLst>
                <a:ext uri="{FF2B5EF4-FFF2-40B4-BE49-F238E27FC236}">
                  <a16:creationId xmlns="" xmlns:a16="http://schemas.microsoft.com/office/drawing/2014/main" id="{7049C1E9-AEDA-40E0-983C-3971FD396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2" name="Freeform 52">
              <a:extLst>
                <a:ext uri="{FF2B5EF4-FFF2-40B4-BE49-F238E27FC236}">
                  <a16:creationId xmlns="" xmlns:a16="http://schemas.microsoft.com/office/drawing/2014/main" id="{367D0B52-9181-4AAC-B581-767ECB613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149" name="Freeform 53">
              <a:extLst>
                <a:ext uri="{FF2B5EF4-FFF2-40B4-BE49-F238E27FC236}">
                  <a16:creationId xmlns="" xmlns:a16="http://schemas.microsoft.com/office/drawing/2014/main" id="{09873E23-EFA2-4F5F-8434-96E6B0135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4" name="Rectangle 54">
              <a:extLst>
                <a:ext uri="{FF2B5EF4-FFF2-40B4-BE49-F238E27FC236}">
                  <a16:creationId xmlns="" xmlns:a16="http://schemas.microsoft.com/office/drawing/2014/main" id="{D4CA46F2-524F-4C72-8322-4DEA3BBDA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1800"/>
            </a:p>
          </p:txBody>
        </p:sp>
        <p:sp>
          <p:nvSpPr>
            <p:cNvPr id="4151" name="Freeform 55">
              <a:extLst>
                <a:ext uri="{FF2B5EF4-FFF2-40B4-BE49-F238E27FC236}">
                  <a16:creationId xmlns="" xmlns:a16="http://schemas.microsoft.com/office/drawing/2014/main" id="{B693050E-F064-49F8-88A1-C10B641E7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6" name="AutoShape 56">
              <a:extLst>
                <a:ext uri="{FF2B5EF4-FFF2-40B4-BE49-F238E27FC236}">
                  <a16:creationId xmlns="" xmlns:a16="http://schemas.microsoft.com/office/drawing/2014/main" id="{88923AF4-596D-4BC3-9060-C05485F8CE89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sp>
        <p:nvSpPr>
          <p:cNvPr id="1027" name="Rectangle 57">
            <a:extLst>
              <a:ext uri="{FF2B5EF4-FFF2-40B4-BE49-F238E27FC236}">
                <a16:creationId xmlns="" xmlns:a16="http://schemas.microsoft.com/office/drawing/2014/main" id="{3EB6234D-4C2A-4509-9C7B-0C0C36F74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8" name="Rectangle 58">
            <a:extLst>
              <a:ext uri="{FF2B5EF4-FFF2-40B4-BE49-F238E27FC236}">
                <a16:creationId xmlns="" xmlns:a16="http://schemas.microsoft.com/office/drawing/2014/main" id="{34FC3DA5-C427-48EF-BAD5-4B1ABAE85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155" name="Rectangle 59">
            <a:extLst>
              <a:ext uri="{FF2B5EF4-FFF2-40B4-BE49-F238E27FC236}">
                <a16:creationId xmlns="" xmlns:a16="http://schemas.microsoft.com/office/drawing/2014/main" id="{54442FF0-7569-4635-B0F2-392BD6B7D0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fld id="{22FE792E-DE98-684F-B6F5-78D4DEE67CD1}" type="datetime1">
              <a:rPr lang="en-US" smtClean="0"/>
              <a:t>12/19/19</a:t>
            </a:fld>
            <a:endParaRPr lang="en-US"/>
          </a:p>
        </p:txBody>
      </p:sp>
      <p:sp>
        <p:nvSpPr>
          <p:cNvPr id="4156" name="Rectangle 60">
            <a:extLst>
              <a:ext uri="{FF2B5EF4-FFF2-40B4-BE49-F238E27FC236}">
                <a16:creationId xmlns="" xmlns:a16="http://schemas.microsoft.com/office/drawing/2014/main" id="{2415BC1F-AA7A-4C85-A3CF-B7FDA7DCF9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4157" name="Rectangle 61">
            <a:extLst>
              <a:ext uri="{FF2B5EF4-FFF2-40B4-BE49-F238E27FC236}">
                <a16:creationId xmlns="" xmlns:a16="http://schemas.microsoft.com/office/drawing/2014/main" id="{DA0608AC-E331-4067-B6A8-2046AB918C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AA3EB98-B922-D748-9B74-FFF3587B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0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emeier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C608BD-2C8C-4AE7-A8F8-6111B3FE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11 (pg. 96)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9ECBDB-9DFB-4124-852A-9C099435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rule help you as a prosecutor to determine what you can and cannot do in the plea negotiation process?</a:t>
            </a:r>
          </a:p>
          <a:p>
            <a:r>
              <a:rPr lang="en-US" dirty="0"/>
              <a:t>Does it help you as a defense lawyer?</a:t>
            </a:r>
          </a:p>
          <a:p>
            <a:r>
              <a:rPr lang="en-US" dirty="0"/>
              <a:t>What about Texas CCP (pg. </a:t>
            </a:r>
            <a:r>
              <a:rPr lang="en-US"/>
              <a:t>98)?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Tend to just reflect the constitutional minimums.</a:t>
            </a:r>
          </a:p>
          <a:p>
            <a:r>
              <a:rPr lang="en-US" dirty="0"/>
              <a:t>Tend to focus on procedural issues.</a:t>
            </a:r>
          </a:p>
          <a:p>
            <a:pPr lvl="1"/>
            <a:r>
              <a:rPr lang="en-US" dirty="0"/>
              <a:t>The admonitions and waiver of rights required for the guilty plea to be entered</a:t>
            </a:r>
          </a:p>
          <a:p>
            <a:r>
              <a:rPr lang="en-US" dirty="0"/>
              <a:t>Ex: Federal Rule 11.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D5A62F-9BD4-49E3-8390-1B06CF93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Padilla v. Kentucky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7E78E9-2ADB-4EA5-B21A-863830BBF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prosecutor, does this case</a:t>
            </a:r>
            <a:r>
              <a:rPr lang="en-US" i="1" dirty="0"/>
              <a:t> </a:t>
            </a:r>
            <a:r>
              <a:rPr lang="en-US" dirty="0"/>
              <a:t>help you?  </a:t>
            </a:r>
          </a:p>
          <a:p>
            <a:pPr lvl="1"/>
            <a:r>
              <a:rPr lang="en-US" dirty="0"/>
              <a:t>How?</a:t>
            </a:r>
          </a:p>
          <a:p>
            <a:r>
              <a:rPr lang="en-US" dirty="0"/>
              <a:t>As a defense lawyer, does this case help you? </a:t>
            </a:r>
          </a:p>
          <a:p>
            <a:pPr lvl="1"/>
            <a:r>
              <a:rPr lang="en-US" dirty="0"/>
              <a:t>How?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 v. Frye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prosecutor, does this case</a:t>
            </a:r>
            <a:r>
              <a:rPr lang="en-US" i="1" dirty="0"/>
              <a:t> </a:t>
            </a:r>
            <a:r>
              <a:rPr lang="en-US" dirty="0"/>
              <a:t>help you?  </a:t>
            </a:r>
          </a:p>
          <a:p>
            <a:pPr lvl="1"/>
            <a:r>
              <a:rPr lang="en-US" dirty="0"/>
              <a:t>How?</a:t>
            </a:r>
          </a:p>
          <a:p>
            <a:r>
              <a:rPr lang="en-US" dirty="0"/>
              <a:t>As a defense lawyer, does this case help you? </a:t>
            </a:r>
          </a:p>
          <a:p>
            <a:pPr lvl="1"/>
            <a:r>
              <a:rPr lang="en-US" dirty="0"/>
              <a:t>How?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Lafler</a:t>
            </a:r>
            <a:r>
              <a:rPr lang="en-US" dirty="0"/>
              <a:t> v. Cooper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prosecutor, does this case</a:t>
            </a:r>
            <a:r>
              <a:rPr lang="en-US" i="1" dirty="0"/>
              <a:t> </a:t>
            </a:r>
            <a:r>
              <a:rPr lang="en-US" dirty="0"/>
              <a:t>help you?  </a:t>
            </a:r>
          </a:p>
          <a:p>
            <a:pPr lvl="1"/>
            <a:r>
              <a:rPr lang="en-US" dirty="0"/>
              <a:t>How?</a:t>
            </a:r>
          </a:p>
          <a:p>
            <a:r>
              <a:rPr lang="en-US" dirty="0"/>
              <a:t>As a defense lawyer, does this case help you? </a:t>
            </a:r>
          </a:p>
          <a:p>
            <a:pPr lvl="1"/>
            <a:r>
              <a:rPr lang="en-US" dirty="0"/>
              <a:t>How?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Scalia’s dissents in </a:t>
            </a:r>
            <a:r>
              <a:rPr lang="en-US" dirty="0" err="1"/>
              <a:t>Lafler</a:t>
            </a:r>
            <a:r>
              <a:rPr lang="en-US" dirty="0"/>
              <a:t> &amp; Frye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helps you as a prosecutor, if anything, in these dissents?</a:t>
            </a:r>
          </a:p>
          <a:p>
            <a:r>
              <a:rPr lang="en-US" dirty="0"/>
              <a:t>What helps the defense, if anything, in these dissents?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rules surrounding plea bargaining: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50" u="sng" dirty="0"/>
              <a:t>No right to a plea deal</a:t>
            </a:r>
          </a:p>
          <a:p>
            <a:r>
              <a:rPr lang="en-US" sz="1650" u="sng" dirty="0"/>
              <a:t>Plea should be voluntary and intelligent</a:t>
            </a:r>
          </a:p>
          <a:p>
            <a:r>
              <a:rPr lang="en-US" sz="1650" u="sng" dirty="0"/>
              <a:t>No tricks or physical coercion</a:t>
            </a:r>
          </a:p>
          <a:p>
            <a:pPr lvl="1"/>
            <a:r>
              <a:rPr lang="en-US" sz="1650" dirty="0"/>
              <a:t>Prosecutor can’t refuse to stick to plea agreement after defendant entered guilty plea. (</a:t>
            </a:r>
            <a:r>
              <a:rPr lang="en-US" sz="1650" dirty="0" err="1"/>
              <a:t>Santobello</a:t>
            </a:r>
            <a:r>
              <a:rPr lang="en-US" sz="1650" dirty="0"/>
              <a:t> v. New York and Mabry v. Johnson)</a:t>
            </a:r>
          </a:p>
          <a:p>
            <a:r>
              <a:rPr lang="en-US" sz="1650" u="sng" dirty="0"/>
              <a:t>Right to effective assistance of counsel in counseling process</a:t>
            </a:r>
            <a:r>
              <a:rPr lang="en-US" sz="1650" dirty="0"/>
              <a:t>:</a:t>
            </a:r>
          </a:p>
          <a:p>
            <a:pPr lvl="1"/>
            <a:r>
              <a:rPr lang="en-US" sz="1650" dirty="0"/>
              <a:t>Immigration consequences (Padilla)</a:t>
            </a:r>
          </a:p>
          <a:p>
            <a:pPr lvl="1"/>
            <a:r>
              <a:rPr lang="en-US" sz="1650" dirty="0"/>
              <a:t>Offer conveyed (Frye)</a:t>
            </a:r>
          </a:p>
          <a:p>
            <a:pPr lvl="1"/>
            <a:r>
              <a:rPr lang="en-US" sz="1650" dirty="0"/>
              <a:t>Lawyer gets law right when advising client (</a:t>
            </a:r>
            <a:r>
              <a:rPr lang="en-US" sz="1650" dirty="0" err="1"/>
              <a:t>Lafler</a:t>
            </a:r>
            <a:r>
              <a:rPr lang="en-US" sz="1650" dirty="0"/>
              <a:t>)</a:t>
            </a:r>
          </a:p>
          <a:p>
            <a:r>
              <a:rPr lang="en-US" sz="1650" u="sng" dirty="0"/>
              <a:t>Discovery?</a:t>
            </a:r>
            <a:r>
              <a:rPr lang="en-US" sz="1650" dirty="0"/>
              <a:t>  Brady v. Maryland (exculpatory evidence) &amp; U.S. v. Ruiz (impeachment evidence).</a:t>
            </a:r>
          </a:p>
          <a:p>
            <a:pPr lvl="1"/>
            <a:r>
              <a:rPr lang="en-US" sz="1650" dirty="0"/>
              <a:t>Change in law in Texas—Michael Morton 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307" y="1027510"/>
            <a:ext cx="5607844" cy="3087290"/>
          </a:xfrm>
        </p:spPr>
        <p:txBody>
          <a:bodyPr>
            <a:normAutofit fontScale="90000"/>
          </a:bodyPr>
          <a:lstStyle/>
          <a:p>
            <a:r>
              <a:rPr lang="en-US" dirty="0"/>
              <a:t>Plea bargaining is a “free market that sometimes resembles a Turkish Bazar”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Stefanos</a:t>
            </a:r>
            <a:r>
              <a:rPr lang="en-US" dirty="0"/>
              <a:t> </a:t>
            </a:r>
            <a:r>
              <a:rPr lang="en-US" dirty="0" err="1"/>
              <a:t>Bibas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14400" y="3516548"/>
            <a:ext cx="8959174" cy="1752600"/>
          </a:xfrm>
        </p:spPr>
        <p:txBody>
          <a:bodyPr/>
          <a:lstStyle/>
          <a:p>
            <a:r>
              <a:rPr lang="en-US" dirty="0" smtClean="0"/>
              <a:t>The full set of 167 PowerPoint slides is available upon adoption. If you are a professor using this book for a course, please contact Rachael Meier at </a:t>
            </a:r>
            <a:r>
              <a:rPr lang="en-US" dirty="0" smtClean="0">
                <a:hlinkClick r:id="rId3"/>
              </a:rPr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43832"/>
      </p:ext>
    </p:extLst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8">
      <a:dk1>
        <a:srgbClr val="000000"/>
      </a:dk1>
      <a:lt1>
        <a:srgbClr val="F0EED8"/>
      </a:lt1>
      <a:dk2>
        <a:srgbClr val="666729"/>
      </a:dk2>
      <a:lt2>
        <a:srgbClr val="3F3B19"/>
      </a:lt2>
      <a:accent1>
        <a:srgbClr val="E9D47D"/>
      </a:accent1>
      <a:accent2>
        <a:srgbClr val="D4DD91"/>
      </a:accent2>
      <a:accent3>
        <a:srgbClr val="F6F5E9"/>
      </a:accent3>
      <a:accent4>
        <a:srgbClr val="000000"/>
      </a:accent4>
      <a:accent5>
        <a:srgbClr val="F2E6BF"/>
      </a:accent5>
      <a:accent6>
        <a:srgbClr val="C0C883"/>
      </a:accent6>
      <a:hlink>
        <a:srgbClr val="9D943F"/>
      </a:hlink>
      <a:folHlink>
        <a:srgbClr val="C9C177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 final</Template>
  <TotalTime>2</TotalTime>
  <Words>476</Words>
  <Application>Microsoft Macintosh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Kimono</vt:lpstr>
      <vt:lpstr>Rule 11 (pg. 96)</vt:lpstr>
      <vt:lpstr>Statutory Requirements</vt:lpstr>
      <vt:lpstr>Padilla v. Kentucky</vt:lpstr>
      <vt:lpstr>Missouri v. Frye</vt:lpstr>
      <vt:lpstr>Lafler v. Cooper</vt:lpstr>
      <vt:lpstr>Scalia’s dissents in Lafler &amp; Frye</vt:lpstr>
      <vt:lpstr>The rules surrounding plea bargaining:</vt:lpstr>
      <vt:lpstr>Plea bargaining is a “free market that sometimes resembles a Turkish Bazar”    Stefanos Bibas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11 (pg. 96)</dc:title>
  <dc:creator>Microsoft Office User</dc:creator>
  <cp:lastModifiedBy>Microsoft Office User</cp:lastModifiedBy>
  <cp:revision>1</cp:revision>
  <dcterms:created xsi:type="dcterms:W3CDTF">2019-12-19T20:12:06Z</dcterms:created>
  <dcterms:modified xsi:type="dcterms:W3CDTF">2019-12-19T20:15:00Z</dcterms:modified>
</cp:coreProperties>
</file>