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 snapToObjects="1">
      <p:cViewPr varScale="1">
        <p:scale>
          <a:sx n="102" d="100"/>
          <a:sy n="102" d="100"/>
        </p:scale>
        <p:origin x="192" y="4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28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28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1CB226-33B4-4241-BBC0-A6A4924B049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1474C9F7-F172-4DBE-A275-A3D03323160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Professional communication (oral and written)</a:t>
          </a:r>
        </a:p>
      </dgm:t>
    </dgm:pt>
    <dgm:pt modelId="{83286A0D-4983-4C18-8573-C863D8307404}" type="parTrans" cxnId="{E24CB683-FEE3-4CFB-A69C-46FA80E65FE9}">
      <dgm:prSet/>
      <dgm:spPr/>
      <dgm:t>
        <a:bodyPr/>
        <a:lstStyle/>
        <a:p>
          <a:endParaRPr lang="en-US"/>
        </a:p>
      </dgm:t>
    </dgm:pt>
    <dgm:pt modelId="{1389F8E0-6F5F-4205-BB11-05EB3CAF55ED}" type="sibTrans" cxnId="{E24CB683-FEE3-4CFB-A69C-46FA80E65FE9}">
      <dgm:prSet/>
      <dgm:spPr/>
      <dgm:t>
        <a:bodyPr/>
        <a:lstStyle/>
        <a:p>
          <a:endParaRPr lang="en-US"/>
        </a:p>
      </dgm:t>
    </dgm:pt>
    <dgm:pt modelId="{95B4040E-DF28-4422-8187-F2CAF8751F5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Legal research and critical analysis</a:t>
          </a:r>
        </a:p>
      </dgm:t>
    </dgm:pt>
    <dgm:pt modelId="{0F91D0B2-3D2C-4D4B-9A77-74AFED7C0C35}" type="parTrans" cxnId="{CFF0FAE2-5CDA-4010-968C-5F24EA59BC9A}">
      <dgm:prSet/>
      <dgm:spPr/>
      <dgm:t>
        <a:bodyPr/>
        <a:lstStyle/>
        <a:p>
          <a:endParaRPr lang="en-US"/>
        </a:p>
      </dgm:t>
    </dgm:pt>
    <dgm:pt modelId="{33E64541-CFA8-49E5-BD41-2660909C657E}" type="sibTrans" cxnId="{CFF0FAE2-5CDA-4010-968C-5F24EA59BC9A}">
      <dgm:prSet/>
      <dgm:spPr/>
      <dgm:t>
        <a:bodyPr/>
        <a:lstStyle/>
        <a:p>
          <a:endParaRPr lang="en-US"/>
        </a:p>
      </dgm:t>
    </dgm:pt>
    <dgm:pt modelId="{E635DE9E-BE26-4D16-952A-D53904AA5F0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Attention to detail and workload management</a:t>
          </a:r>
        </a:p>
      </dgm:t>
    </dgm:pt>
    <dgm:pt modelId="{226DD669-DD15-4328-8828-7898D251594F}" type="parTrans" cxnId="{3EC6C0BC-AB43-4194-9430-75A1CDEA59C6}">
      <dgm:prSet/>
      <dgm:spPr/>
      <dgm:t>
        <a:bodyPr/>
        <a:lstStyle/>
        <a:p>
          <a:endParaRPr lang="en-US"/>
        </a:p>
      </dgm:t>
    </dgm:pt>
    <dgm:pt modelId="{A6D619D4-9971-4CB3-BBB8-2FEEA7F1F2FA}" type="sibTrans" cxnId="{3EC6C0BC-AB43-4194-9430-75A1CDEA59C6}">
      <dgm:prSet/>
      <dgm:spPr/>
      <dgm:t>
        <a:bodyPr/>
        <a:lstStyle/>
        <a:p>
          <a:endParaRPr lang="en-US"/>
        </a:p>
      </dgm:t>
    </dgm:pt>
    <dgm:pt modelId="{99385716-6B79-40F9-A3E5-E7E9BE8C007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Understanding appellate jurisdiction and standards of review</a:t>
          </a:r>
        </a:p>
      </dgm:t>
    </dgm:pt>
    <dgm:pt modelId="{B0C07634-9EF8-42CD-98AF-E651316F1707}" type="parTrans" cxnId="{6AA43722-7F3F-48D6-BB80-CEF307C0E7E9}">
      <dgm:prSet/>
      <dgm:spPr/>
      <dgm:t>
        <a:bodyPr/>
        <a:lstStyle/>
        <a:p>
          <a:endParaRPr lang="en-US"/>
        </a:p>
      </dgm:t>
    </dgm:pt>
    <dgm:pt modelId="{05D93223-7AC2-40BA-BB73-6F7441C897D7}" type="sibTrans" cxnId="{6AA43722-7F3F-48D6-BB80-CEF307C0E7E9}">
      <dgm:prSet/>
      <dgm:spPr/>
      <dgm:t>
        <a:bodyPr/>
        <a:lstStyle/>
        <a:p>
          <a:endParaRPr lang="en-US"/>
        </a:p>
      </dgm:t>
    </dgm:pt>
    <dgm:pt modelId="{D2C99E2D-09EA-4B2D-8A18-9E004AC1058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Persuasive writing and oral advocacy</a:t>
          </a:r>
        </a:p>
      </dgm:t>
    </dgm:pt>
    <dgm:pt modelId="{759CBE58-9528-4B71-8426-F40F1904389E}" type="parTrans" cxnId="{6114EAFC-7059-4329-BCAB-0E4BEC323A0C}">
      <dgm:prSet/>
      <dgm:spPr/>
      <dgm:t>
        <a:bodyPr/>
        <a:lstStyle/>
        <a:p>
          <a:endParaRPr lang="en-US"/>
        </a:p>
      </dgm:t>
    </dgm:pt>
    <dgm:pt modelId="{40BE5AD1-0939-43C7-91F0-009FBCF4CEC6}" type="sibTrans" cxnId="{6114EAFC-7059-4329-BCAB-0E4BEC323A0C}">
      <dgm:prSet/>
      <dgm:spPr/>
      <dgm:t>
        <a:bodyPr/>
        <a:lstStyle/>
        <a:p>
          <a:endParaRPr lang="en-US"/>
        </a:p>
      </dgm:t>
    </dgm:pt>
    <dgm:pt modelId="{A6E62794-43C8-4432-B5AF-468254F03AA9}" type="pres">
      <dgm:prSet presAssocID="{071CB226-33B4-4241-BBC0-A6A4924B049A}" presName="root" presStyleCnt="0">
        <dgm:presLayoutVars>
          <dgm:dir/>
          <dgm:resizeHandles val="exact"/>
        </dgm:presLayoutVars>
      </dgm:prSet>
      <dgm:spPr/>
    </dgm:pt>
    <dgm:pt modelId="{23CA63DA-ED24-4BE6-B712-C3FE991B15EC}" type="pres">
      <dgm:prSet presAssocID="{1474C9F7-F172-4DBE-A275-A3D033231600}" presName="compNode" presStyleCnt="0"/>
      <dgm:spPr/>
    </dgm:pt>
    <dgm:pt modelId="{CA2BFC68-81CE-4726-AD0F-6098FA3A04EF}" type="pres">
      <dgm:prSet presAssocID="{1474C9F7-F172-4DBE-A275-A3D033231600}" presName="bgRect" presStyleLbl="bgShp" presStyleIdx="0" presStyleCnt="5"/>
      <dgm:spPr/>
    </dgm:pt>
    <dgm:pt modelId="{8B061DDD-9D03-4875-84A2-52C1CF05E82A}" type="pres">
      <dgm:prSet presAssocID="{1474C9F7-F172-4DBE-A275-A3D033231600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D37D486F-607B-492F-8DA1-04DE8613F88A}" type="pres">
      <dgm:prSet presAssocID="{1474C9F7-F172-4DBE-A275-A3D033231600}" presName="spaceRect" presStyleCnt="0"/>
      <dgm:spPr/>
    </dgm:pt>
    <dgm:pt modelId="{6AA4EEC2-84AC-4B87-B074-06463368A33C}" type="pres">
      <dgm:prSet presAssocID="{1474C9F7-F172-4DBE-A275-A3D033231600}" presName="parTx" presStyleLbl="revTx" presStyleIdx="0" presStyleCnt="5">
        <dgm:presLayoutVars>
          <dgm:chMax val="0"/>
          <dgm:chPref val="0"/>
        </dgm:presLayoutVars>
      </dgm:prSet>
      <dgm:spPr/>
    </dgm:pt>
    <dgm:pt modelId="{01F3B7FF-F4E4-4AA9-9A65-BB283BEE91ED}" type="pres">
      <dgm:prSet presAssocID="{1389F8E0-6F5F-4205-BB11-05EB3CAF55ED}" presName="sibTrans" presStyleCnt="0"/>
      <dgm:spPr/>
    </dgm:pt>
    <dgm:pt modelId="{D9B232FA-632F-4530-8F67-B9AC4976AC0A}" type="pres">
      <dgm:prSet presAssocID="{95B4040E-DF28-4422-8187-F2CAF8751F51}" presName="compNode" presStyleCnt="0"/>
      <dgm:spPr/>
    </dgm:pt>
    <dgm:pt modelId="{FFC25DF4-BDEA-4D99-AE62-30E7BA483031}" type="pres">
      <dgm:prSet presAssocID="{95B4040E-DF28-4422-8187-F2CAF8751F51}" presName="bgRect" presStyleLbl="bgShp" presStyleIdx="1" presStyleCnt="5"/>
      <dgm:spPr/>
    </dgm:pt>
    <dgm:pt modelId="{7F843108-824A-4A36-ABD7-8FF5086B0A62}" type="pres">
      <dgm:prSet presAssocID="{95B4040E-DF28-4422-8187-F2CAF8751F51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93364C16-3A75-4FB6-A58B-084FE7C949D1}" type="pres">
      <dgm:prSet presAssocID="{95B4040E-DF28-4422-8187-F2CAF8751F51}" presName="spaceRect" presStyleCnt="0"/>
      <dgm:spPr/>
    </dgm:pt>
    <dgm:pt modelId="{698DC874-9CC9-47B6-BA27-7EA122998534}" type="pres">
      <dgm:prSet presAssocID="{95B4040E-DF28-4422-8187-F2CAF8751F51}" presName="parTx" presStyleLbl="revTx" presStyleIdx="1" presStyleCnt="5">
        <dgm:presLayoutVars>
          <dgm:chMax val="0"/>
          <dgm:chPref val="0"/>
        </dgm:presLayoutVars>
      </dgm:prSet>
      <dgm:spPr/>
    </dgm:pt>
    <dgm:pt modelId="{88E8A845-2FDC-43AB-AB35-D6A7FB02F0DA}" type="pres">
      <dgm:prSet presAssocID="{33E64541-CFA8-49E5-BD41-2660909C657E}" presName="sibTrans" presStyleCnt="0"/>
      <dgm:spPr/>
    </dgm:pt>
    <dgm:pt modelId="{4CEFD4DD-A896-4975-90B9-A615A4DEF0F1}" type="pres">
      <dgm:prSet presAssocID="{E635DE9E-BE26-4D16-952A-D53904AA5F03}" presName="compNode" presStyleCnt="0"/>
      <dgm:spPr/>
    </dgm:pt>
    <dgm:pt modelId="{40A8BE0D-D39A-41CE-9484-A9A81613CD8A}" type="pres">
      <dgm:prSet presAssocID="{E635DE9E-BE26-4D16-952A-D53904AA5F03}" presName="bgRect" presStyleLbl="bgShp" presStyleIdx="2" presStyleCnt="5"/>
      <dgm:spPr/>
    </dgm:pt>
    <dgm:pt modelId="{1937266A-5FE7-4359-A473-9A6FAB57DD4C}" type="pres">
      <dgm:prSet presAssocID="{E635DE9E-BE26-4D16-952A-D53904AA5F03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1B4E26F-3743-48EF-BB15-38EF6BD283A9}" type="pres">
      <dgm:prSet presAssocID="{E635DE9E-BE26-4D16-952A-D53904AA5F03}" presName="spaceRect" presStyleCnt="0"/>
      <dgm:spPr/>
    </dgm:pt>
    <dgm:pt modelId="{54386DE8-C014-4EDE-898E-70C816B2FFDC}" type="pres">
      <dgm:prSet presAssocID="{E635DE9E-BE26-4D16-952A-D53904AA5F03}" presName="parTx" presStyleLbl="revTx" presStyleIdx="2" presStyleCnt="5">
        <dgm:presLayoutVars>
          <dgm:chMax val="0"/>
          <dgm:chPref val="0"/>
        </dgm:presLayoutVars>
      </dgm:prSet>
      <dgm:spPr/>
    </dgm:pt>
    <dgm:pt modelId="{2687FD94-B455-43DC-887C-672886212D9A}" type="pres">
      <dgm:prSet presAssocID="{A6D619D4-9971-4CB3-BBB8-2FEEA7F1F2FA}" presName="sibTrans" presStyleCnt="0"/>
      <dgm:spPr/>
    </dgm:pt>
    <dgm:pt modelId="{CDECA99F-30C1-4678-BA29-86B06180B922}" type="pres">
      <dgm:prSet presAssocID="{99385716-6B79-40F9-A3E5-E7E9BE8C0070}" presName="compNode" presStyleCnt="0"/>
      <dgm:spPr/>
    </dgm:pt>
    <dgm:pt modelId="{D78ADAD5-5DEA-496C-A1C4-FF1773081001}" type="pres">
      <dgm:prSet presAssocID="{99385716-6B79-40F9-A3E5-E7E9BE8C0070}" presName="bgRect" presStyleLbl="bgShp" presStyleIdx="3" presStyleCnt="5"/>
      <dgm:spPr/>
    </dgm:pt>
    <dgm:pt modelId="{6E950495-768B-44A8-A0D0-224B14FEBBB7}" type="pres">
      <dgm:prSet presAssocID="{99385716-6B79-40F9-A3E5-E7E9BE8C0070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D76FA1C1-CDB4-4B81-8B0A-1975F9B52605}" type="pres">
      <dgm:prSet presAssocID="{99385716-6B79-40F9-A3E5-E7E9BE8C0070}" presName="spaceRect" presStyleCnt="0"/>
      <dgm:spPr/>
    </dgm:pt>
    <dgm:pt modelId="{0F94C158-5D74-446F-AE26-1030B6092F7B}" type="pres">
      <dgm:prSet presAssocID="{99385716-6B79-40F9-A3E5-E7E9BE8C0070}" presName="parTx" presStyleLbl="revTx" presStyleIdx="3" presStyleCnt="5">
        <dgm:presLayoutVars>
          <dgm:chMax val="0"/>
          <dgm:chPref val="0"/>
        </dgm:presLayoutVars>
      </dgm:prSet>
      <dgm:spPr/>
    </dgm:pt>
    <dgm:pt modelId="{4900CA16-7D94-46B0-B675-94441D14EA49}" type="pres">
      <dgm:prSet presAssocID="{05D93223-7AC2-40BA-BB73-6F7441C897D7}" presName="sibTrans" presStyleCnt="0"/>
      <dgm:spPr/>
    </dgm:pt>
    <dgm:pt modelId="{0F6F9030-C2F4-44FA-9E6D-8B6C8D4979F0}" type="pres">
      <dgm:prSet presAssocID="{D2C99E2D-09EA-4B2D-8A18-9E004AC1058C}" presName="compNode" presStyleCnt="0"/>
      <dgm:spPr/>
    </dgm:pt>
    <dgm:pt modelId="{7202377C-B84F-4ADE-96A2-7B02BB5EF5F8}" type="pres">
      <dgm:prSet presAssocID="{D2C99E2D-09EA-4B2D-8A18-9E004AC1058C}" presName="bgRect" presStyleLbl="bgShp" presStyleIdx="4" presStyleCnt="5"/>
      <dgm:spPr/>
    </dgm:pt>
    <dgm:pt modelId="{60BA71B9-9D43-4A9F-972C-D9AE848C3582}" type="pres">
      <dgm:prSet presAssocID="{D2C99E2D-09EA-4B2D-8A18-9E004AC1058C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0A0EAA1E-EEFD-4169-BD82-9BFE07A66ACD}" type="pres">
      <dgm:prSet presAssocID="{D2C99E2D-09EA-4B2D-8A18-9E004AC1058C}" presName="spaceRect" presStyleCnt="0"/>
      <dgm:spPr/>
    </dgm:pt>
    <dgm:pt modelId="{7D2787A7-6D49-4226-8553-3CABA5BA1CA6}" type="pres">
      <dgm:prSet presAssocID="{D2C99E2D-09EA-4B2D-8A18-9E004AC1058C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6AA43722-7F3F-48D6-BB80-CEF307C0E7E9}" srcId="{071CB226-33B4-4241-BBC0-A6A4924B049A}" destId="{99385716-6B79-40F9-A3E5-E7E9BE8C0070}" srcOrd="3" destOrd="0" parTransId="{B0C07634-9EF8-42CD-98AF-E651316F1707}" sibTransId="{05D93223-7AC2-40BA-BB73-6F7441C897D7}"/>
    <dgm:cxn modelId="{35222B40-B235-45B7-A62B-33FC66DE0D00}" type="presOf" srcId="{E635DE9E-BE26-4D16-952A-D53904AA5F03}" destId="{54386DE8-C014-4EDE-898E-70C816B2FFDC}" srcOrd="0" destOrd="0" presId="urn:microsoft.com/office/officeart/2018/2/layout/IconVerticalSolidList"/>
    <dgm:cxn modelId="{B55EF44F-881F-476B-A987-177D1BB0C331}" type="presOf" srcId="{99385716-6B79-40F9-A3E5-E7E9BE8C0070}" destId="{0F94C158-5D74-446F-AE26-1030B6092F7B}" srcOrd="0" destOrd="0" presId="urn:microsoft.com/office/officeart/2018/2/layout/IconVerticalSolidList"/>
    <dgm:cxn modelId="{9BF72668-3E19-45BB-B276-B4DAC1CDB4CC}" type="presOf" srcId="{D2C99E2D-09EA-4B2D-8A18-9E004AC1058C}" destId="{7D2787A7-6D49-4226-8553-3CABA5BA1CA6}" srcOrd="0" destOrd="0" presId="urn:microsoft.com/office/officeart/2018/2/layout/IconVerticalSolidList"/>
    <dgm:cxn modelId="{C0A7026C-FADE-481D-8D5B-7B8AFFE1EDA4}" type="presOf" srcId="{1474C9F7-F172-4DBE-A275-A3D033231600}" destId="{6AA4EEC2-84AC-4B87-B074-06463368A33C}" srcOrd="0" destOrd="0" presId="urn:microsoft.com/office/officeart/2018/2/layout/IconVerticalSolidList"/>
    <dgm:cxn modelId="{E24CB683-FEE3-4CFB-A69C-46FA80E65FE9}" srcId="{071CB226-33B4-4241-BBC0-A6A4924B049A}" destId="{1474C9F7-F172-4DBE-A275-A3D033231600}" srcOrd="0" destOrd="0" parTransId="{83286A0D-4983-4C18-8573-C863D8307404}" sibTransId="{1389F8E0-6F5F-4205-BB11-05EB3CAF55ED}"/>
    <dgm:cxn modelId="{3EC6C0BC-AB43-4194-9430-75A1CDEA59C6}" srcId="{071CB226-33B4-4241-BBC0-A6A4924B049A}" destId="{E635DE9E-BE26-4D16-952A-D53904AA5F03}" srcOrd="2" destOrd="0" parTransId="{226DD669-DD15-4328-8828-7898D251594F}" sibTransId="{A6D619D4-9971-4CB3-BBB8-2FEEA7F1F2FA}"/>
    <dgm:cxn modelId="{6D212AD3-8C70-4FF2-913E-EAF299204888}" type="presOf" srcId="{071CB226-33B4-4241-BBC0-A6A4924B049A}" destId="{A6E62794-43C8-4432-B5AF-468254F03AA9}" srcOrd="0" destOrd="0" presId="urn:microsoft.com/office/officeart/2018/2/layout/IconVerticalSolidList"/>
    <dgm:cxn modelId="{CFF0FAE2-5CDA-4010-968C-5F24EA59BC9A}" srcId="{071CB226-33B4-4241-BBC0-A6A4924B049A}" destId="{95B4040E-DF28-4422-8187-F2CAF8751F51}" srcOrd="1" destOrd="0" parTransId="{0F91D0B2-3D2C-4D4B-9A77-74AFED7C0C35}" sibTransId="{33E64541-CFA8-49E5-BD41-2660909C657E}"/>
    <dgm:cxn modelId="{F9D52AFB-46E4-47F6-90FF-6F0EDCC347B1}" type="presOf" srcId="{95B4040E-DF28-4422-8187-F2CAF8751F51}" destId="{698DC874-9CC9-47B6-BA27-7EA122998534}" srcOrd="0" destOrd="0" presId="urn:microsoft.com/office/officeart/2018/2/layout/IconVerticalSolidList"/>
    <dgm:cxn modelId="{6114EAFC-7059-4329-BCAB-0E4BEC323A0C}" srcId="{071CB226-33B4-4241-BBC0-A6A4924B049A}" destId="{D2C99E2D-09EA-4B2D-8A18-9E004AC1058C}" srcOrd="4" destOrd="0" parTransId="{759CBE58-9528-4B71-8426-F40F1904389E}" sibTransId="{40BE5AD1-0939-43C7-91F0-009FBCF4CEC6}"/>
    <dgm:cxn modelId="{38662345-239C-4B6E-847D-40D6A543DA8F}" type="presParOf" srcId="{A6E62794-43C8-4432-B5AF-468254F03AA9}" destId="{23CA63DA-ED24-4BE6-B712-C3FE991B15EC}" srcOrd="0" destOrd="0" presId="urn:microsoft.com/office/officeart/2018/2/layout/IconVerticalSolidList"/>
    <dgm:cxn modelId="{31C95886-66D5-4DEE-98C5-DA2C389A43AE}" type="presParOf" srcId="{23CA63DA-ED24-4BE6-B712-C3FE991B15EC}" destId="{CA2BFC68-81CE-4726-AD0F-6098FA3A04EF}" srcOrd="0" destOrd="0" presId="urn:microsoft.com/office/officeart/2018/2/layout/IconVerticalSolidList"/>
    <dgm:cxn modelId="{2CF13E39-DA47-46D3-9F27-02B2969A57D5}" type="presParOf" srcId="{23CA63DA-ED24-4BE6-B712-C3FE991B15EC}" destId="{8B061DDD-9D03-4875-84A2-52C1CF05E82A}" srcOrd="1" destOrd="0" presId="urn:microsoft.com/office/officeart/2018/2/layout/IconVerticalSolidList"/>
    <dgm:cxn modelId="{8CB1505C-5F25-41BA-ACB8-63B499F70264}" type="presParOf" srcId="{23CA63DA-ED24-4BE6-B712-C3FE991B15EC}" destId="{D37D486F-607B-492F-8DA1-04DE8613F88A}" srcOrd="2" destOrd="0" presId="urn:microsoft.com/office/officeart/2018/2/layout/IconVerticalSolidList"/>
    <dgm:cxn modelId="{7AC464C6-77D0-49EF-B15D-4934089A4D15}" type="presParOf" srcId="{23CA63DA-ED24-4BE6-B712-C3FE991B15EC}" destId="{6AA4EEC2-84AC-4B87-B074-06463368A33C}" srcOrd="3" destOrd="0" presId="urn:microsoft.com/office/officeart/2018/2/layout/IconVerticalSolidList"/>
    <dgm:cxn modelId="{CCED2ED3-EBCC-4A11-9928-6032AE6DA9CD}" type="presParOf" srcId="{A6E62794-43C8-4432-B5AF-468254F03AA9}" destId="{01F3B7FF-F4E4-4AA9-9A65-BB283BEE91ED}" srcOrd="1" destOrd="0" presId="urn:microsoft.com/office/officeart/2018/2/layout/IconVerticalSolidList"/>
    <dgm:cxn modelId="{74628845-557C-4FDF-9FDF-37B51C00B2ED}" type="presParOf" srcId="{A6E62794-43C8-4432-B5AF-468254F03AA9}" destId="{D9B232FA-632F-4530-8F67-B9AC4976AC0A}" srcOrd="2" destOrd="0" presId="urn:microsoft.com/office/officeart/2018/2/layout/IconVerticalSolidList"/>
    <dgm:cxn modelId="{D33B4549-DCC9-4F30-A863-87BC0D4B3F6C}" type="presParOf" srcId="{D9B232FA-632F-4530-8F67-B9AC4976AC0A}" destId="{FFC25DF4-BDEA-4D99-AE62-30E7BA483031}" srcOrd="0" destOrd="0" presId="urn:microsoft.com/office/officeart/2018/2/layout/IconVerticalSolidList"/>
    <dgm:cxn modelId="{2E1D5BE6-2C3B-4628-BDCD-D788B84C29C0}" type="presParOf" srcId="{D9B232FA-632F-4530-8F67-B9AC4976AC0A}" destId="{7F843108-824A-4A36-ABD7-8FF5086B0A62}" srcOrd="1" destOrd="0" presId="urn:microsoft.com/office/officeart/2018/2/layout/IconVerticalSolidList"/>
    <dgm:cxn modelId="{9D088D5C-4082-4E17-94A1-B414A329D3B4}" type="presParOf" srcId="{D9B232FA-632F-4530-8F67-B9AC4976AC0A}" destId="{93364C16-3A75-4FB6-A58B-084FE7C949D1}" srcOrd="2" destOrd="0" presId="urn:microsoft.com/office/officeart/2018/2/layout/IconVerticalSolidList"/>
    <dgm:cxn modelId="{5B0E26B2-D9C7-4606-A90E-0E941581C74A}" type="presParOf" srcId="{D9B232FA-632F-4530-8F67-B9AC4976AC0A}" destId="{698DC874-9CC9-47B6-BA27-7EA122998534}" srcOrd="3" destOrd="0" presId="urn:microsoft.com/office/officeart/2018/2/layout/IconVerticalSolidList"/>
    <dgm:cxn modelId="{0AC2E6E4-FF82-4FAD-B8BD-F43821A0AB74}" type="presParOf" srcId="{A6E62794-43C8-4432-B5AF-468254F03AA9}" destId="{88E8A845-2FDC-43AB-AB35-D6A7FB02F0DA}" srcOrd="3" destOrd="0" presId="urn:microsoft.com/office/officeart/2018/2/layout/IconVerticalSolidList"/>
    <dgm:cxn modelId="{2BFE6F97-9AD4-4B5B-A0AE-DDDCEBEE6FF9}" type="presParOf" srcId="{A6E62794-43C8-4432-B5AF-468254F03AA9}" destId="{4CEFD4DD-A896-4975-90B9-A615A4DEF0F1}" srcOrd="4" destOrd="0" presId="urn:microsoft.com/office/officeart/2018/2/layout/IconVerticalSolidList"/>
    <dgm:cxn modelId="{84EA5170-38DA-40B4-BA75-F0DB9AD7770C}" type="presParOf" srcId="{4CEFD4DD-A896-4975-90B9-A615A4DEF0F1}" destId="{40A8BE0D-D39A-41CE-9484-A9A81613CD8A}" srcOrd="0" destOrd="0" presId="urn:microsoft.com/office/officeart/2018/2/layout/IconVerticalSolidList"/>
    <dgm:cxn modelId="{7C11A11F-AFC1-4521-B284-D9804280E323}" type="presParOf" srcId="{4CEFD4DD-A896-4975-90B9-A615A4DEF0F1}" destId="{1937266A-5FE7-4359-A473-9A6FAB57DD4C}" srcOrd="1" destOrd="0" presId="urn:microsoft.com/office/officeart/2018/2/layout/IconVerticalSolidList"/>
    <dgm:cxn modelId="{02CB0B5F-A4B6-4CCF-93BF-61C9F19A6578}" type="presParOf" srcId="{4CEFD4DD-A896-4975-90B9-A615A4DEF0F1}" destId="{91B4E26F-3743-48EF-BB15-38EF6BD283A9}" srcOrd="2" destOrd="0" presId="urn:microsoft.com/office/officeart/2018/2/layout/IconVerticalSolidList"/>
    <dgm:cxn modelId="{D1D0CCA8-98F0-4256-AA8C-F98BDE21577F}" type="presParOf" srcId="{4CEFD4DD-A896-4975-90B9-A615A4DEF0F1}" destId="{54386DE8-C014-4EDE-898E-70C816B2FFDC}" srcOrd="3" destOrd="0" presId="urn:microsoft.com/office/officeart/2018/2/layout/IconVerticalSolidList"/>
    <dgm:cxn modelId="{71C90DE4-9AB1-4D7B-9C5F-95BBEE7E6185}" type="presParOf" srcId="{A6E62794-43C8-4432-B5AF-468254F03AA9}" destId="{2687FD94-B455-43DC-887C-672886212D9A}" srcOrd="5" destOrd="0" presId="urn:microsoft.com/office/officeart/2018/2/layout/IconVerticalSolidList"/>
    <dgm:cxn modelId="{0E3AF88A-6D1E-4D31-A7EC-2D70043C90B1}" type="presParOf" srcId="{A6E62794-43C8-4432-B5AF-468254F03AA9}" destId="{CDECA99F-30C1-4678-BA29-86B06180B922}" srcOrd="6" destOrd="0" presId="urn:microsoft.com/office/officeart/2018/2/layout/IconVerticalSolidList"/>
    <dgm:cxn modelId="{CD13705B-8560-49C6-B1BE-787436895C6D}" type="presParOf" srcId="{CDECA99F-30C1-4678-BA29-86B06180B922}" destId="{D78ADAD5-5DEA-496C-A1C4-FF1773081001}" srcOrd="0" destOrd="0" presId="urn:microsoft.com/office/officeart/2018/2/layout/IconVerticalSolidList"/>
    <dgm:cxn modelId="{9BEBF3BB-4D65-49CC-9639-0D3D8F15FE81}" type="presParOf" srcId="{CDECA99F-30C1-4678-BA29-86B06180B922}" destId="{6E950495-768B-44A8-A0D0-224B14FEBBB7}" srcOrd="1" destOrd="0" presId="urn:microsoft.com/office/officeart/2018/2/layout/IconVerticalSolidList"/>
    <dgm:cxn modelId="{B2E89800-6006-4E48-9453-0750278D4D38}" type="presParOf" srcId="{CDECA99F-30C1-4678-BA29-86B06180B922}" destId="{D76FA1C1-CDB4-4B81-8B0A-1975F9B52605}" srcOrd="2" destOrd="0" presId="urn:microsoft.com/office/officeart/2018/2/layout/IconVerticalSolidList"/>
    <dgm:cxn modelId="{9B905121-2CCC-4163-A964-97AFB0070C13}" type="presParOf" srcId="{CDECA99F-30C1-4678-BA29-86B06180B922}" destId="{0F94C158-5D74-446F-AE26-1030B6092F7B}" srcOrd="3" destOrd="0" presId="urn:microsoft.com/office/officeart/2018/2/layout/IconVerticalSolidList"/>
    <dgm:cxn modelId="{911FD4C6-B50A-4802-9F91-15F660FE27CB}" type="presParOf" srcId="{A6E62794-43C8-4432-B5AF-468254F03AA9}" destId="{4900CA16-7D94-46B0-B675-94441D14EA49}" srcOrd="7" destOrd="0" presId="urn:microsoft.com/office/officeart/2018/2/layout/IconVerticalSolidList"/>
    <dgm:cxn modelId="{002FF285-F616-428F-A30C-5AB338822E61}" type="presParOf" srcId="{A6E62794-43C8-4432-B5AF-468254F03AA9}" destId="{0F6F9030-C2F4-44FA-9E6D-8B6C8D4979F0}" srcOrd="8" destOrd="0" presId="urn:microsoft.com/office/officeart/2018/2/layout/IconVerticalSolidList"/>
    <dgm:cxn modelId="{FE3AADE8-E336-4B3E-B214-9EAAAD3311EE}" type="presParOf" srcId="{0F6F9030-C2F4-44FA-9E6D-8B6C8D4979F0}" destId="{7202377C-B84F-4ADE-96A2-7B02BB5EF5F8}" srcOrd="0" destOrd="0" presId="urn:microsoft.com/office/officeart/2018/2/layout/IconVerticalSolidList"/>
    <dgm:cxn modelId="{443D5DC4-D72E-4CFF-BCF4-262E19319A91}" type="presParOf" srcId="{0F6F9030-C2F4-44FA-9E6D-8B6C8D4979F0}" destId="{60BA71B9-9D43-4A9F-972C-D9AE848C3582}" srcOrd="1" destOrd="0" presId="urn:microsoft.com/office/officeart/2018/2/layout/IconVerticalSolidList"/>
    <dgm:cxn modelId="{4CF6416B-C5E0-474F-B655-30A27F729971}" type="presParOf" srcId="{0F6F9030-C2F4-44FA-9E6D-8B6C8D4979F0}" destId="{0A0EAA1E-EEFD-4169-BD82-9BFE07A66ACD}" srcOrd="2" destOrd="0" presId="urn:microsoft.com/office/officeart/2018/2/layout/IconVerticalSolidList"/>
    <dgm:cxn modelId="{23E75270-F85B-4DBF-9106-0BB7E1BC21CB}" type="presParOf" srcId="{0F6F9030-C2F4-44FA-9E6D-8B6C8D4979F0}" destId="{7D2787A7-6D49-4226-8553-3CABA5BA1CA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D9D89C-D84B-4503-9C43-2F263CA330A2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0E0E27EC-2AA4-410B-87D4-31BA804D242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District courts → Circuit courts → U.S. Supreme Court</a:t>
          </a:r>
        </a:p>
      </dgm:t>
    </dgm:pt>
    <dgm:pt modelId="{25A51DD2-67FE-402A-BA4D-5ABEF5E9B790}" type="parTrans" cxnId="{EC51DC57-322D-4417-971D-CDE76F02F4FD}">
      <dgm:prSet/>
      <dgm:spPr/>
      <dgm:t>
        <a:bodyPr/>
        <a:lstStyle/>
        <a:p>
          <a:endParaRPr lang="en-US"/>
        </a:p>
      </dgm:t>
    </dgm:pt>
    <dgm:pt modelId="{182796F7-AD84-4F84-AD4A-E26C66265746}" type="sibTrans" cxnId="{EC51DC57-322D-4417-971D-CDE76F02F4F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22DDBDE-74BE-42A8-B558-DFE2C23460F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13 federal appellate courts including D.C. and Federal Circuits</a:t>
          </a:r>
        </a:p>
      </dgm:t>
    </dgm:pt>
    <dgm:pt modelId="{319C6B1D-7F96-4060-8BC4-5882C503209F}" type="parTrans" cxnId="{ECC02179-9F08-45A4-959F-A7E896CB4247}">
      <dgm:prSet/>
      <dgm:spPr/>
      <dgm:t>
        <a:bodyPr/>
        <a:lstStyle/>
        <a:p>
          <a:endParaRPr lang="en-US"/>
        </a:p>
      </dgm:t>
    </dgm:pt>
    <dgm:pt modelId="{11CDD49E-0ED5-4C20-A6D3-31BA6F0287F3}" type="sibTrans" cxnId="{ECC02179-9F08-45A4-959F-A7E896CB424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3FCEABC-D72A-47DE-9E88-A62E97459FC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Appeals based on record; no new evidence</a:t>
          </a:r>
        </a:p>
      </dgm:t>
    </dgm:pt>
    <dgm:pt modelId="{9DAFBE1B-239E-4CB7-90DB-7C13853AAC00}" type="parTrans" cxnId="{4168CE05-3382-4038-9013-306D346DCDB3}">
      <dgm:prSet/>
      <dgm:spPr/>
      <dgm:t>
        <a:bodyPr/>
        <a:lstStyle/>
        <a:p>
          <a:endParaRPr lang="en-US"/>
        </a:p>
      </dgm:t>
    </dgm:pt>
    <dgm:pt modelId="{94C627D7-ABC3-4673-B529-6F64216CF366}" type="sibTrans" cxnId="{4168CE05-3382-4038-9013-306D346DCDB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8CC1698-3A94-4826-80A6-BD23EB1FB67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Stare decisis and circuit splits</a:t>
          </a:r>
        </a:p>
      </dgm:t>
    </dgm:pt>
    <dgm:pt modelId="{B65692AE-D920-4A81-B823-4E381D730D79}" type="parTrans" cxnId="{CF876A8E-7D66-4A05-A70B-92B37EB47457}">
      <dgm:prSet/>
      <dgm:spPr/>
      <dgm:t>
        <a:bodyPr/>
        <a:lstStyle/>
        <a:p>
          <a:endParaRPr lang="en-US"/>
        </a:p>
      </dgm:t>
    </dgm:pt>
    <dgm:pt modelId="{8D62895C-2E47-46D3-9012-867D3BFFBC39}" type="sibTrans" cxnId="{CF876A8E-7D66-4A05-A70B-92B37EB47457}">
      <dgm:prSet/>
      <dgm:spPr/>
      <dgm:t>
        <a:bodyPr/>
        <a:lstStyle/>
        <a:p>
          <a:endParaRPr lang="en-US"/>
        </a:p>
      </dgm:t>
    </dgm:pt>
    <dgm:pt modelId="{53F7B63E-6DD0-44F7-8DDB-C720370AD291}" type="pres">
      <dgm:prSet presAssocID="{CDD9D89C-D84B-4503-9C43-2F263CA330A2}" presName="root" presStyleCnt="0">
        <dgm:presLayoutVars>
          <dgm:dir/>
          <dgm:resizeHandles val="exact"/>
        </dgm:presLayoutVars>
      </dgm:prSet>
      <dgm:spPr/>
    </dgm:pt>
    <dgm:pt modelId="{218E08E8-7C44-4C23-9102-A3FFBFE31D99}" type="pres">
      <dgm:prSet presAssocID="{CDD9D89C-D84B-4503-9C43-2F263CA330A2}" presName="container" presStyleCnt="0">
        <dgm:presLayoutVars>
          <dgm:dir/>
          <dgm:resizeHandles val="exact"/>
        </dgm:presLayoutVars>
      </dgm:prSet>
      <dgm:spPr/>
    </dgm:pt>
    <dgm:pt modelId="{B54B1DFF-8988-4204-8470-E9D9835D34DC}" type="pres">
      <dgm:prSet presAssocID="{0E0E27EC-2AA4-410B-87D4-31BA804D242E}" presName="compNode" presStyleCnt="0"/>
      <dgm:spPr/>
    </dgm:pt>
    <dgm:pt modelId="{12F8C9A3-A6E9-44FE-9A49-ECB2E398EED1}" type="pres">
      <dgm:prSet presAssocID="{0E0E27EC-2AA4-410B-87D4-31BA804D242E}" presName="iconBgRect" presStyleLbl="bgShp" presStyleIdx="0" presStyleCnt="4"/>
      <dgm:spPr/>
    </dgm:pt>
    <dgm:pt modelId="{69FC8659-51A4-4BF1-B78E-C55CE1D956E5}" type="pres">
      <dgm:prSet presAssocID="{0E0E27EC-2AA4-410B-87D4-31BA804D242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66F5A096-AB80-444C-B4E2-231451B00D6D}" type="pres">
      <dgm:prSet presAssocID="{0E0E27EC-2AA4-410B-87D4-31BA804D242E}" presName="spaceRect" presStyleCnt="0"/>
      <dgm:spPr/>
    </dgm:pt>
    <dgm:pt modelId="{710B35D2-BA89-4F36-8C19-296446114618}" type="pres">
      <dgm:prSet presAssocID="{0E0E27EC-2AA4-410B-87D4-31BA804D242E}" presName="textRect" presStyleLbl="revTx" presStyleIdx="0" presStyleCnt="4">
        <dgm:presLayoutVars>
          <dgm:chMax val="1"/>
          <dgm:chPref val="1"/>
        </dgm:presLayoutVars>
      </dgm:prSet>
      <dgm:spPr/>
    </dgm:pt>
    <dgm:pt modelId="{62622DEF-F23F-4B61-9EBA-9888768A295B}" type="pres">
      <dgm:prSet presAssocID="{182796F7-AD84-4F84-AD4A-E26C66265746}" presName="sibTrans" presStyleLbl="sibTrans2D1" presStyleIdx="0" presStyleCnt="0"/>
      <dgm:spPr/>
    </dgm:pt>
    <dgm:pt modelId="{A2C3395C-DF7C-4E39-BB39-806E49DC29CE}" type="pres">
      <dgm:prSet presAssocID="{522DDBDE-74BE-42A8-B558-DFE2C23460FD}" presName="compNode" presStyleCnt="0"/>
      <dgm:spPr/>
    </dgm:pt>
    <dgm:pt modelId="{752034D8-A5AF-4258-BF3B-438A551D988F}" type="pres">
      <dgm:prSet presAssocID="{522DDBDE-74BE-42A8-B558-DFE2C23460FD}" presName="iconBgRect" presStyleLbl="bgShp" presStyleIdx="1" presStyleCnt="4"/>
      <dgm:spPr/>
    </dgm:pt>
    <dgm:pt modelId="{33B40FDB-2E5A-4D93-9EED-0B6BBAE85C91}" type="pres">
      <dgm:prSet presAssocID="{522DDBDE-74BE-42A8-B558-DFE2C23460F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C447D99C-EF8D-43AF-A12A-4AF1CE0C5590}" type="pres">
      <dgm:prSet presAssocID="{522DDBDE-74BE-42A8-B558-DFE2C23460FD}" presName="spaceRect" presStyleCnt="0"/>
      <dgm:spPr/>
    </dgm:pt>
    <dgm:pt modelId="{EF6632E0-448C-4FC8-9D1B-7D0B7BA9E2E6}" type="pres">
      <dgm:prSet presAssocID="{522DDBDE-74BE-42A8-B558-DFE2C23460FD}" presName="textRect" presStyleLbl="revTx" presStyleIdx="1" presStyleCnt="4">
        <dgm:presLayoutVars>
          <dgm:chMax val="1"/>
          <dgm:chPref val="1"/>
        </dgm:presLayoutVars>
      </dgm:prSet>
      <dgm:spPr/>
    </dgm:pt>
    <dgm:pt modelId="{BF84F592-A09C-4E54-99A9-E56E0DF84C48}" type="pres">
      <dgm:prSet presAssocID="{11CDD49E-0ED5-4C20-A6D3-31BA6F0287F3}" presName="sibTrans" presStyleLbl="sibTrans2D1" presStyleIdx="0" presStyleCnt="0"/>
      <dgm:spPr/>
    </dgm:pt>
    <dgm:pt modelId="{90C51771-C408-4C38-9E52-6190404113E4}" type="pres">
      <dgm:prSet presAssocID="{D3FCEABC-D72A-47DE-9E88-A62E97459FC0}" presName="compNode" presStyleCnt="0"/>
      <dgm:spPr/>
    </dgm:pt>
    <dgm:pt modelId="{EF576410-9306-4D64-83BF-68ECB091FDD7}" type="pres">
      <dgm:prSet presAssocID="{D3FCEABC-D72A-47DE-9E88-A62E97459FC0}" presName="iconBgRect" presStyleLbl="bgShp" presStyleIdx="2" presStyleCnt="4"/>
      <dgm:spPr/>
    </dgm:pt>
    <dgm:pt modelId="{01F1C277-4BFF-43FE-983E-2911F9323767}" type="pres">
      <dgm:prSet presAssocID="{D3FCEABC-D72A-47DE-9E88-A62E97459FC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B7DAE95E-3062-4F5F-8872-B40240B467E9}" type="pres">
      <dgm:prSet presAssocID="{D3FCEABC-D72A-47DE-9E88-A62E97459FC0}" presName="spaceRect" presStyleCnt="0"/>
      <dgm:spPr/>
    </dgm:pt>
    <dgm:pt modelId="{923C5B92-0515-4FF8-8D97-77417EE77322}" type="pres">
      <dgm:prSet presAssocID="{D3FCEABC-D72A-47DE-9E88-A62E97459FC0}" presName="textRect" presStyleLbl="revTx" presStyleIdx="2" presStyleCnt="4">
        <dgm:presLayoutVars>
          <dgm:chMax val="1"/>
          <dgm:chPref val="1"/>
        </dgm:presLayoutVars>
      </dgm:prSet>
      <dgm:spPr/>
    </dgm:pt>
    <dgm:pt modelId="{BBDE1EDE-71EF-480C-82B9-948508A8D359}" type="pres">
      <dgm:prSet presAssocID="{94C627D7-ABC3-4673-B529-6F64216CF366}" presName="sibTrans" presStyleLbl="sibTrans2D1" presStyleIdx="0" presStyleCnt="0"/>
      <dgm:spPr/>
    </dgm:pt>
    <dgm:pt modelId="{98418D6D-C7ED-46C0-A347-4BA6F10F1982}" type="pres">
      <dgm:prSet presAssocID="{58CC1698-3A94-4826-80A6-BD23EB1FB675}" presName="compNode" presStyleCnt="0"/>
      <dgm:spPr/>
    </dgm:pt>
    <dgm:pt modelId="{BDF2FE43-E00D-4F5A-AD16-1790D4A013B4}" type="pres">
      <dgm:prSet presAssocID="{58CC1698-3A94-4826-80A6-BD23EB1FB675}" presName="iconBgRect" presStyleLbl="bgShp" presStyleIdx="3" presStyleCnt="4"/>
      <dgm:spPr/>
    </dgm:pt>
    <dgm:pt modelId="{B7591C2C-3C09-41F9-AC2F-D390642DAC82}" type="pres">
      <dgm:prSet presAssocID="{58CC1698-3A94-4826-80A6-BD23EB1FB67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8522E19-D06F-41EA-A311-C5C76FC68864}" type="pres">
      <dgm:prSet presAssocID="{58CC1698-3A94-4826-80A6-BD23EB1FB675}" presName="spaceRect" presStyleCnt="0"/>
      <dgm:spPr/>
    </dgm:pt>
    <dgm:pt modelId="{052ED1EF-D918-4CC7-AB8B-3A7DFE13C05C}" type="pres">
      <dgm:prSet presAssocID="{58CC1698-3A94-4826-80A6-BD23EB1FB675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4168CE05-3382-4038-9013-306D346DCDB3}" srcId="{CDD9D89C-D84B-4503-9C43-2F263CA330A2}" destId="{D3FCEABC-D72A-47DE-9E88-A62E97459FC0}" srcOrd="2" destOrd="0" parTransId="{9DAFBE1B-239E-4CB7-90DB-7C13853AAC00}" sibTransId="{94C627D7-ABC3-4673-B529-6F64216CF366}"/>
    <dgm:cxn modelId="{96D27A49-D13C-4E13-8015-7EA20CCB6EF4}" type="presOf" srcId="{D3FCEABC-D72A-47DE-9E88-A62E97459FC0}" destId="{923C5B92-0515-4FF8-8D97-77417EE77322}" srcOrd="0" destOrd="0" presId="urn:microsoft.com/office/officeart/2018/2/layout/IconCircleList"/>
    <dgm:cxn modelId="{C659004C-1531-407D-827F-0929440E4432}" type="presOf" srcId="{182796F7-AD84-4F84-AD4A-E26C66265746}" destId="{62622DEF-F23F-4B61-9EBA-9888768A295B}" srcOrd="0" destOrd="0" presId="urn:microsoft.com/office/officeart/2018/2/layout/IconCircleList"/>
    <dgm:cxn modelId="{EC51DC57-322D-4417-971D-CDE76F02F4FD}" srcId="{CDD9D89C-D84B-4503-9C43-2F263CA330A2}" destId="{0E0E27EC-2AA4-410B-87D4-31BA804D242E}" srcOrd="0" destOrd="0" parTransId="{25A51DD2-67FE-402A-BA4D-5ABEF5E9B790}" sibTransId="{182796F7-AD84-4F84-AD4A-E26C66265746}"/>
    <dgm:cxn modelId="{BB9B8B75-79A2-4F93-9944-984B8CDF5A8A}" type="presOf" srcId="{11CDD49E-0ED5-4C20-A6D3-31BA6F0287F3}" destId="{BF84F592-A09C-4E54-99A9-E56E0DF84C48}" srcOrd="0" destOrd="0" presId="urn:microsoft.com/office/officeart/2018/2/layout/IconCircleList"/>
    <dgm:cxn modelId="{F9F7F778-A590-4018-9B2E-1750B4B280EE}" type="presOf" srcId="{58CC1698-3A94-4826-80A6-BD23EB1FB675}" destId="{052ED1EF-D918-4CC7-AB8B-3A7DFE13C05C}" srcOrd="0" destOrd="0" presId="urn:microsoft.com/office/officeart/2018/2/layout/IconCircleList"/>
    <dgm:cxn modelId="{ECC02179-9F08-45A4-959F-A7E896CB4247}" srcId="{CDD9D89C-D84B-4503-9C43-2F263CA330A2}" destId="{522DDBDE-74BE-42A8-B558-DFE2C23460FD}" srcOrd="1" destOrd="0" parTransId="{319C6B1D-7F96-4060-8BC4-5882C503209F}" sibTransId="{11CDD49E-0ED5-4C20-A6D3-31BA6F0287F3}"/>
    <dgm:cxn modelId="{FF294A7F-820D-4278-8E7F-22DB87D931CC}" type="presOf" srcId="{CDD9D89C-D84B-4503-9C43-2F263CA330A2}" destId="{53F7B63E-6DD0-44F7-8DDB-C720370AD291}" srcOrd="0" destOrd="0" presId="urn:microsoft.com/office/officeart/2018/2/layout/IconCircleList"/>
    <dgm:cxn modelId="{CF876A8E-7D66-4A05-A70B-92B37EB47457}" srcId="{CDD9D89C-D84B-4503-9C43-2F263CA330A2}" destId="{58CC1698-3A94-4826-80A6-BD23EB1FB675}" srcOrd="3" destOrd="0" parTransId="{B65692AE-D920-4A81-B823-4E381D730D79}" sibTransId="{8D62895C-2E47-46D3-9012-867D3BFFBC39}"/>
    <dgm:cxn modelId="{D56ADBBE-DEDA-4A13-A7E4-9099E3DF9A3E}" type="presOf" srcId="{0E0E27EC-2AA4-410B-87D4-31BA804D242E}" destId="{710B35D2-BA89-4F36-8C19-296446114618}" srcOrd="0" destOrd="0" presId="urn:microsoft.com/office/officeart/2018/2/layout/IconCircleList"/>
    <dgm:cxn modelId="{766E80C6-B580-4940-A94B-9FB2FE7E7AC1}" type="presOf" srcId="{94C627D7-ABC3-4673-B529-6F64216CF366}" destId="{BBDE1EDE-71EF-480C-82B9-948508A8D359}" srcOrd="0" destOrd="0" presId="urn:microsoft.com/office/officeart/2018/2/layout/IconCircleList"/>
    <dgm:cxn modelId="{53453CF8-781F-41CB-9D6D-D653320E1775}" type="presOf" srcId="{522DDBDE-74BE-42A8-B558-DFE2C23460FD}" destId="{EF6632E0-448C-4FC8-9D1B-7D0B7BA9E2E6}" srcOrd="0" destOrd="0" presId="urn:microsoft.com/office/officeart/2018/2/layout/IconCircleList"/>
    <dgm:cxn modelId="{E7A99F95-CBFC-4879-B077-84CA0F99F0F9}" type="presParOf" srcId="{53F7B63E-6DD0-44F7-8DDB-C720370AD291}" destId="{218E08E8-7C44-4C23-9102-A3FFBFE31D99}" srcOrd="0" destOrd="0" presId="urn:microsoft.com/office/officeart/2018/2/layout/IconCircleList"/>
    <dgm:cxn modelId="{CA59F579-B74C-49BD-83B3-F1688C468C3D}" type="presParOf" srcId="{218E08E8-7C44-4C23-9102-A3FFBFE31D99}" destId="{B54B1DFF-8988-4204-8470-E9D9835D34DC}" srcOrd="0" destOrd="0" presId="urn:microsoft.com/office/officeart/2018/2/layout/IconCircleList"/>
    <dgm:cxn modelId="{892DA025-F7B3-4C2B-99BE-640BFB22A98D}" type="presParOf" srcId="{B54B1DFF-8988-4204-8470-E9D9835D34DC}" destId="{12F8C9A3-A6E9-44FE-9A49-ECB2E398EED1}" srcOrd="0" destOrd="0" presId="urn:microsoft.com/office/officeart/2018/2/layout/IconCircleList"/>
    <dgm:cxn modelId="{CD7A4E94-AA12-43AD-96D3-A351A8357B95}" type="presParOf" srcId="{B54B1DFF-8988-4204-8470-E9D9835D34DC}" destId="{69FC8659-51A4-4BF1-B78E-C55CE1D956E5}" srcOrd="1" destOrd="0" presId="urn:microsoft.com/office/officeart/2018/2/layout/IconCircleList"/>
    <dgm:cxn modelId="{F808BB0E-6534-4FA1-80EB-0439B9C80ADF}" type="presParOf" srcId="{B54B1DFF-8988-4204-8470-E9D9835D34DC}" destId="{66F5A096-AB80-444C-B4E2-231451B00D6D}" srcOrd="2" destOrd="0" presId="urn:microsoft.com/office/officeart/2018/2/layout/IconCircleList"/>
    <dgm:cxn modelId="{C28E9E3E-F759-4759-B5AF-D9F725FCB530}" type="presParOf" srcId="{B54B1DFF-8988-4204-8470-E9D9835D34DC}" destId="{710B35D2-BA89-4F36-8C19-296446114618}" srcOrd="3" destOrd="0" presId="urn:microsoft.com/office/officeart/2018/2/layout/IconCircleList"/>
    <dgm:cxn modelId="{B64A1DF2-E63C-4AB1-9B80-26823E717E43}" type="presParOf" srcId="{218E08E8-7C44-4C23-9102-A3FFBFE31D99}" destId="{62622DEF-F23F-4B61-9EBA-9888768A295B}" srcOrd="1" destOrd="0" presId="urn:microsoft.com/office/officeart/2018/2/layout/IconCircleList"/>
    <dgm:cxn modelId="{C5686629-E445-4A1F-9C10-BC187977B93B}" type="presParOf" srcId="{218E08E8-7C44-4C23-9102-A3FFBFE31D99}" destId="{A2C3395C-DF7C-4E39-BB39-806E49DC29CE}" srcOrd="2" destOrd="0" presId="urn:microsoft.com/office/officeart/2018/2/layout/IconCircleList"/>
    <dgm:cxn modelId="{316B27FB-0405-4E91-96D6-D8E339115B2D}" type="presParOf" srcId="{A2C3395C-DF7C-4E39-BB39-806E49DC29CE}" destId="{752034D8-A5AF-4258-BF3B-438A551D988F}" srcOrd="0" destOrd="0" presId="urn:microsoft.com/office/officeart/2018/2/layout/IconCircleList"/>
    <dgm:cxn modelId="{E07221F6-7F0F-4D7D-ACDA-20F19CBBC656}" type="presParOf" srcId="{A2C3395C-DF7C-4E39-BB39-806E49DC29CE}" destId="{33B40FDB-2E5A-4D93-9EED-0B6BBAE85C91}" srcOrd="1" destOrd="0" presId="urn:microsoft.com/office/officeart/2018/2/layout/IconCircleList"/>
    <dgm:cxn modelId="{7BD9ADAB-29A5-4B7B-A6A8-E2FF5E87CCDD}" type="presParOf" srcId="{A2C3395C-DF7C-4E39-BB39-806E49DC29CE}" destId="{C447D99C-EF8D-43AF-A12A-4AF1CE0C5590}" srcOrd="2" destOrd="0" presId="urn:microsoft.com/office/officeart/2018/2/layout/IconCircleList"/>
    <dgm:cxn modelId="{EA7372C2-7F24-43DF-A54A-0C5819157541}" type="presParOf" srcId="{A2C3395C-DF7C-4E39-BB39-806E49DC29CE}" destId="{EF6632E0-448C-4FC8-9D1B-7D0B7BA9E2E6}" srcOrd="3" destOrd="0" presId="urn:microsoft.com/office/officeart/2018/2/layout/IconCircleList"/>
    <dgm:cxn modelId="{2E878DC2-7225-4AC9-8F7E-BD0DC4A98066}" type="presParOf" srcId="{218E08E8-7C44-4C23-9102-A3FFBFE31D99}" destId="{BF84F592-A09C-4E54-99A9-E56E0DF84C48}" srcOrd="3" destOrd="0" presId="urn:microsoft.com/office/officeart/2018/2/layout/IconCircleList"/>
    <dgm:cxn modelId="{E16BCDB5-445C-4EDB-A3FE-143D7A8947F9}" type="presParOf" srcId="{218E08E8-7C44-4C23-9102-A3FFBFE31D99}" destId="{90C51771-C408-4C38-9E52-6190404113E4}" srcOrd="4" destOrd="0" presId="urn:microsoft.com/office/officeart/2018/2/layout/IconCircleList"/>
    <dgm:cxn modelId="{8040828B-FFBB-46EA-BD51-51C398A23CF7}" type="presParOf" srcId="{90C51771-C408-4C38-9E52-6190404113E4}" destId="{EF576410-9306-4D64-83BF-68ECB091FDD7}" srcOrd="0" destOrd="0" presId="urn:microsoft.com/office/officeart/2018/2/layout/IconCircleList"/>
    <dgm:cxn modelId="{B42D1374-FEE0-435D-B0A9-65C2BF05B924}" type="presParOf" srcId="{90C51771-C408-4C38-9E52-6190404113E4}" destId="{01F1C277-4BFF-43FE-983E-2911F9323767}" srcOrd="1" destOrd="0" presId="urn:microsoft.com/office/officeart/2018/2/layout/IconCircleList"/>
    <dgm:cxn modelId="{F321FA87-7CE0-4E7C-91DB-266C694E4B4F}" type="presParOf" srcId="{90C51771-C408-4C38-9E52-6190404113E4}" destId="{B7DAE95E-3062-4F5F-8872-B40240B467E9}" srcOrd="2" destOrd="0" presId="urn:microsoft.com/office/officeart/2018/2/layout/IconCircleList"/>
    <dgm:cxn modelId="{07BD6E65-2562-4692-9C58-B1A0191E9B31}" type="presParOf" srcId="{90C51771-C408-4C38-9E52-6190404113E4}" destId="{923C5B92-0515-4FF8-8D97-77417EE77322}" srcOrd="3" destOrd="0" presId="urn:microsoft.com/office/officeart/2018/2/layout/IconCircleList"/>
    <dgm:cxn modelId="{B6E4A6C6-8ADB-4056-8432-D49F8D461AF9}" type="presParOf" srcId="{218E08E8-7C44-4C23-9102-A3FFBFE31D99}" destId="{BBDE1EDE-71EF-480C-82B9-948508A8D359}" srcOrd="5" destOrd="0" presId="urn:microsoft.com/office/officeart/2018/2/layout/IconCircleList"/>
    <dgm:cxn modelId="{D6BAF0FE-CC93-4083-8318-9EAEACBFA1D5}" type="presParOf" srcId="{218E08E8-7C44-4C23-9102-A3FFBFE31D99}" destId="{98418D6D-C7ED-46C0-A347-4BA6F10F1982}" srcOrd="6" destOrd="0" presId="urn:microsoft.com/office/officeart/2018/2/layout/IconCircleList"/>
    <dgm:cxn modelId="{3E1F463F-019B-4168-9D06-2ED7B2288D11}" type="presParOf" srcId="{98418D6D-C7ED-46C0-A347-4BA6F10F1982}" destId="{BDF2FE43-E00D-4F5A-AD16-1790D4A013B4}" srcOrd="0" destOrd="0" presId="urn:microsoft.com/office/officeart/2018/2/layout/IconCircleList"/>
    <dgm:cxn modelId="{81CC56DD-2498-4395-B48A-EEA6ADE5E179}" type="presParOf" srcId="{98418D6D-C7ED-46C0-A347-4BA6F10F1982}" destId="{B7591C2C-3C09-41F9-AC2F-D390642DAC82}" srcOrd="1" destOrd="0" presId="urn:microsoft.com/office/officeart/2018/2/layout/IconCircleList"/>
    <dgm:cxn modelId="{76F9ED97-594F-49A0-9889-CB1225F8982C}" type="presParOf" srcId="{98418D6D-C7ED-46C0-A347-4BA6F10F1982}" destId="{08522E19-D06F-41EA-A311-C5C76FC68864}" srcOrd="2" destOrd="0" presId="urn:microsoft.com/office/officeart/2018/2/layout/IconCircleList"/>
    <dgm:cxn modelId="{738CD119-4530-4A9B-9D23-04B8C073C903}" type="presParOf" srcId="{98418D6D-C7ED-46C0-A347-4BA6F10F1982}" destId="{052ED1EF-D918-4CC7-AB8B-3A7DFE13C05C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D0AFAF-7126-41E4-AA6D-2CC426C9D468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94FBAF-BF1D-4DDB-8DF3-CC99729B1F4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Trial courts, intermediate appellate courts, courts of last resort</a:t>
          </a:r>
        </a:p>
      </dgm:t>
    </dgm:pt>
    <dgm:pt modelId="{A3B910D4-512D-4259-917B-F1DA6609BB8E}" type="parTrans" cxnId="{8AFE0EA1-D587-48A6-98F6-3E3DCCA0AAB6}">
      <dgm:prSet/>
      <dgm:spPr/>
      <dgm:t>
        <a:bodyPr/>
        <a:lstStyle/>
        <a:p>
          <a:endParaRPr lang="en-US"/>
        </a:p>
      </dgm:t>
    </dgm:pt>
    <dgm:pt modelId="{01C9FF9D-164E-4EFC-B028-C533D8D0E652}" type="sibTrans" cxnId="{8AFE0EA1-D587-48A6-98F6-3E3DCCA0AAB6}">
      <dgm:prSet/>
      <dgm:spPr/>
      <dgm:t>
        <a:bodyPr/>
        <a:lstStyle/>
        <a:p>
          <a:endParaRPr lang="en-US"/>
        </a:p>
      </dgm:t>
    </dgm:pt>
    <dgm:pt modelId="{C6CF835B-947A-464E-B7CA-B6E50BA10EB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Jurisdiction and procedures vary by state</a:t>
          </a:r>
        </a:p>
      </dgm:t>
    </dgm:pt>
    <dgm:pt modelId="{7E4D6CA4-2818-481F-8602-830DE449A5B0}" type="parTrans" cxnId="{CACD56D6-F46D-432A-A872-910981D9FF29}">
      <dgm:prSet/>
      <dgm:spPr/>
      <dgm:t>
        <a:bodyPr/>
        <a:lstStyle/>
        <a:p>
          <a:endParaRPr lang="en-US"/>
        </a:p>
      </dgm:t>
    </dgm:pt>
    <dgm:pt modelId="{AA08EC5F-F8F0-4624-86B7-04618A23E025}" type="sibTrans" cxnId="{CACD56D6-F46D-432A-A872-910981D9FF29}">
      <dgm:prSet/>
      <dgm:spPr/>
      <dgm:t>
        <a:bodyPr/>
        <a:lstStyle/>
        <a:p>
          <a:endParaRPr lang="en-US"/>
        </a:p>
      </dgm:t>
    </dgm:pt>
    <dgm:pt modelId="{DD4FE8B6-4742-48D5-8F17-267DA2DAD19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Some states allow advisory opinions</a:t>
          </a:r>
        </a:p>
      </dgm:t>
    </dgm:pt>
    <dgm:pt modelId="{076C9A6E-236E-4EF1-BAAC-44E77939A798}" type="parTrans" cxnId="{09765F96-9A0C-4A2A-88A9-C6550DD982BD}">
      <dgm:prSet/>
      <dgm:spPr/>
      <dgm:t>
        <a:bodyPr/>
        <a:lstStyle/>
        <a:p>
          <a:endParaRPr lang="en-US"/>
        </a:p>
      </dgm:t>
    </dgm:pt>
    <dgm:pt modelId="{0F6AF562-D43F-4307-8AD9-64535D9A314A}" type="sibTrans" cxnId="{09765F96-9A0C-4A2A-88A9-C6550DD982BD}">
      <dgm:prSet/>
      <dgm:spPr/>
      <dgm:t>
        <a:bodyPr/>
        <a:lstStyle/>
        <a:p>
          <a:endParaRPr lang="en-US"/>
        </a:p>
      </dgm:t>
    </dgm:pt>
    <dgm:pt modelId="{C5234348-4E52-4D5C-B652-293625B332AA}" type="pres">
      <dgm:prSet presAssocID="{04D0AFAF-7126-41E4-AA6D-2CC426C9D468}" presName="root" presStyleCnt="0">
        <dgm:presLayoutVars>
          <dgm:dir/>
          <dgm:resizeHandles val="exact"/>
        </dgm:presLayoutVars>
      </dgm:prSet>
      <dgm:spPr/>
    </dgm:pt>
    <dgm:pt modelId="{E39827BE-E672-461C-8AD2-6D7B664DFB61}" type="pres">
      <dgm:prSet presAssocID="{6494FBAF-BF1D-4DDB-8DF3-CC99729B1F45}" presName="compNode" presStyleCnt="0"/>
      <dgm:spPr/>
    </dgm:pt>
    <dgm:pt modelId="{10D0BB66-B1CD-4207-A528-580DA95E27CE}" type="pres">
      <dgm:prSet presAssocID="{6494FBAF-BF1D-4DDB-8DF3-CC99729B1F45}" presName="bgRect" presStyleLbl="bgShp" presStyleIdx="0" presStyleCnt="3"/>
      <dgm:spPr/>
    </dgm:pt>
    <dgm:pt modelId="{3C6E3DBD-062F-41F1-8C7D-F909269C00E3}" type="pres">
      <dgm:prSet presAssocID="{6494FBAF-BF1D-4DDB-8DF3-CC99729B1F4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5107DB95-1BAB-46A8-B597-88E8232A3E01}" type="pres">
      <dgm:prSet presAssocID="{6494FBAF-BF1D-4DDB-8DF3-CC99729B1F45}" presName="spaceRect" presStyleCnt="0"/>
      <dgm:spPr/>
    </dgm:pt>
    <dgm:pt modelId="{77AA820B-FCAD-4B70-A858-EE0C8BF8D32F}" type="pres">
      <dgm:prSet presAssocID="{6494FBAF-BF1D-4DDB-8DF3-CC99729B1F45}" presName="parTx" presStyleLbl="revTx" presStyleIdx="0" presStyleCnt="3">
        <dgm:presLayoutVars>
          <dgm:chMax val="0"/>
          <dgm:chPref val="0"/>
        </dgm:presLayoutVars>
      </dgm:prSet>
      <dgm:spPr/>
    </dgm:pt>
    <dgm:pt modelId="{FBEFBF46-5A77-4AD5-AAEF-197BC89FA20C}" type="pres">
      <dgm:prSet presAssocID="{01C9FF9D-164E-4EFC-B028-C533D8D0E652}" presName="sibTrans" presStyleCnt="0"/>
      <dgm:spPr/>
    </dgm:pt>
    <dgm:pt modelId="{DB3CE276-DC74-46E9-83DF-0B1A87384DB8}" type="pres">
      <dgm:prSet presAssocID="{C6CF835B-947A-464E-B7CA-B6E50BA10EB4}" presName="compNode" presStyleCnt="0"/>
      <dgm:spPr/>
    </dgm:pt>
    <dgm:pt modelId="{398B84F6-5FDA-4FC6-B7B7-52E3F028D530}" type="pres">
      <dgm:prSet presAssocID="{C6CF835B-947A-464E-B7CA-B6E50BA10EB4}" presName="bgRect" presStyleLbl="bgShp" presStyleIdx="1" presStyleCnt="3"/>
      <dgm:spPr/>
    </dgm:pt>
    <dgm:pt modelId="{B26D073D-63AF-4908-B717-39AB6AEFB62B}" type="pres">
      <dgm:prSet presAssocID="{C6CF835B-947A-464E-B7CA-B6E50BA10EB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B7AF6653-C66F-49DD-B35E-F42E3B354892}" type="pres">
      <dgm:prSet presAssocID="{C6CF835B-947A-464E-B7CA-B6E50BA10EB4}" presName="spaceRect" presStyleCnt="0"/>
      <dgm:spPr/>
    </dgm:pt>
    <dgm:pt modelId="{2296CC5E-A646-49F8-BEBB-D781135AA800}" type="pres">
      <dgm:prSet presAssocID="{C6CF835B-947A-464E-B7CA-B6E50BA10EB4}" presName="parTx" presStyleLbl="revTx" presStyleIdx="1" presStyleCnt="3">
        <dgm:presLayoutVars>
          <dgm:chMax val="0"/>
          <dgm:chPref val="0"/>
        </dgm:presLayoutVars>
      </dgm:prSet>
      <dgm:spPr/>
    </dgm:pt>
    <dgm:pt modelId="{528F057E-AF49-4C2C-9A9E-989F201945CC}" type="pres">
      <dgm:prSet presAssocID="{AA08EC5F-F8F0-4624-86B7-04618A23E025}" presName="sibTrans" presStyleCnt="0"/>
      <dgm:spPr/>
    </dgm:pt>
    <dgm:pt modelId="{1DD466C5-6EAD-4C92-B9CD-B6D49A11D521}" type="pres">
      <dgm:prSet presAssocID="{DD4FE8B6-4742-48D5-8F17-267DA2DAD190}" presName="compNode" presStyleCnt="0"/>
      <dgm:spPr/>
    </dgm:pt>
    <dgm:pt modelId="{94795921-C266-4066-B094-6ED44526EC14}" type="pres">
      <dgm:prSet presAssocID="{DD4FE8B6-4742-48D5-8F17-267DA2DAD190}" presName="bgRect" presStyleLbl="bgShp" presStyleIdx="2" presStyleCnt="3"/>
      <dgm:spPr/>
    </dgm:pt>
    <dgm:pt modelId="{F74FF933-AA58-4BA2-A518-0CE934D46CBA}" type="pres">
      <dgm:prSet presAssocID="{DD4FE8B6-4742-48D5-8F17-267DA2DAD19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E18A3055-DE34-42E3-B7F1-7355B924C143}" type="pres">
      <dgm:prSet presAssocID="{DD4FE8B6-4742-48D5-8F17-267DA2DAD190}" presName="spaceRect" presStyleCnt="0"/>
      <dgm:spPr/>
    </dgm:pt>
    <dgm:pt modelId="{4DC2CDF1-E994-43B8-A5D6-54B271C8076E}" type="pres">
      <dgm:prSet presAssocID="{DD4FE8B6-4742-48D5-8F17-267DA2DAD190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390BE13-864C-3D4E-AB91-E504EFC1CD3A}" type="presOf" srcId="{DD4FE8B6-4742-48D5-8F17-267DA2DAD190}" destId="{4DC2CDF1-E994-43B8-A5D6-54B271C8076E}" srcOrd="0" destOrd="0" presId="urn:microsoft.com/office/officeart/2018/2/layout/IconVerticalSolidList"/>
    <dgm:cxn modelId="{6243E932-9A50-B94A-BCAE-F4A08F528ACA}" type="presOf" srcId="{04D0AFAF-7126-41E4-AA6D-2CC426C9D468}" destId="{C5234348-4E52-4D5C-B652-293625B332AA}" srcOrd="0" destOrd="0" presId="urn:microsoft.com/office/officeart/2018/2/layout/IconVerticalSolidList"/>
    <dgm:cxn modelId="{63A3CD3B-E4BB-8645-8937-EE5B1CED9C37}" type="presOf" srcId="{C6CF835B-947A-464E-B7CA-B6E50BA10EB4}" destId="{2296CC5E-A646-49F8-BEBB-D781135AA800}" srcOrd="0" destOrd="0" presId="urn:microsoft.com/office/officeart/2018/2/layout/IconVerticalSolidList"/>
    <dgm:cxn modelId="{8265846A-B997-7A4D-8CD1-755FEE635E2E}" type="presOf" srcId="{6494FBAF-BF1D-4DDB-8DF3-CC99729B1F45}" destId="{77AA820B-FCAD-4B70-A858-EE0C8BF8D32F}" srcOrd="0" destOrd="0" presId="urn:microsoft.com/office/officeart/2018/2/layout/IconVerticalSolidList"/>
    <dgm:cxn modelId="{09765F96-9A0C-4A2A-88A9-C6550DD982BD}" srcId="{04D0AFAF-7126-41E4-AA6D-2CC426C9D468}" destId="{DD4FE8B6-4742-48D5-8F17-267DA2DAD190}" srcOrd="2" destOrd="0" parTransId="{076C9A6E-236E-4EF1-BAAC-44E77939A798}" sibTransId="{0F6AF562-D43F-4307-8AD9-64535D9A314A}"/>
    <dgm:cxn modelId="{8AFE0EA1-D587-48A6-98F6-3E3DCCA0AAB6}" srcId="{04D0AFAF-7126-41E4-AA6D-2CC426C9D468}" destId="{6494FBAF-BF1D-4DDB-8DF3-CC99729B1F45}" srcOrd="0" destOrd="0" parTransId="{A3B910D4-512D-4259-917B-F1DA6609BB8E}" sibTransId="{01C9FF9D-164E-4EFC-B028-C533D8D0E652}"/>
    <dgm:cxn modelId="{CACD56D6-F46D-432A-A872-910981D9FF29}" srcId="{04D0AFAF-7126-41E4-AA6D-2CC426C9D468}" destId="{C6CF835B-947A-464E-B7CA-B6E50BA10EB4}" srcOrd="1" destOrd="0" parTransId="{7E4D6CA4-2818-481F-8602-830DE449A5B0}" sibTransId="{AA08EC5F-F8F0-4624-86B7-04618A23E025}"/>
    <dgm:cxn modelId="{A648AEAE-2B46-6C45-B8C9-41CB8BBC35A2}" type="presParOf" srcId="{C5234348-4E52-4D5C-B652-293625B332AA}" destId="{E39827BE-E672-461C-8AD2-6D7B664DFB61}" srcOrd="0" destOrd="0" presId="urn:microsoft.com/office/officeart/2018/2/layout/IconVerticalSolidList"/>
    <dgm:cxn modelId="{CE9B4468-F470-0D44-9A0D-F7F4D2DCC3C1}" type="presParOf" srcId="{E39827BE-E672-461C-8AD2-6D7B664DFB61}" destId="{10D0BB66-B1CD-4207-A528-580DA95E27CE}" srcOrd="0" destOrd="0" presId="urn:microsoft.com/office/officeart/2018/2/layout/IconVerticalSolidList"/>
    <dgm:cxn modelId="{B176C2F9-CA69-204C-A422-CDDA3C5A5310}" type="presParOf" srcId="{E39827BE-E672-461C-8AD2-6D7B664DFB61}" destId="{3C6E3DBD-062F-41F1-8C7D-F909269C00E3}" srcOrd="1" destOrd="0" presId="urn:microsoft.com/office/officeart/2018/2/layout/IconVerticalSolidList"/>
    <dgm:cxn modelId="{37BD8F95-F932-FB41-92F7-2B5AC1142214}" type="presParOf" srcId="{E39827BE-E672-461C-8AD2-6D7B664DFB61}" destId="{5107DB95-1BAB-46A8-B597-88E8232A3E01}" srcOrd="2" destOrd="0" presId="urn:microsoft.com/office/officeart/2018/2/layout/IconVerticalSolidList"/>
    <dgm:cxn modelId="{4417972A-AE0F-E949-9747-ED7B0BEA2FF9}" type="presParOf" srcId="{E39827BE-E672-461C-8AD2-6D7B664DFB61}" destId="{77AA820B-FCAD-4B70-A858-EE0C8BF8D32F}" srcOrd="3" destOrd="0" presId="urn:microsoft.com/office/officeart/2018/2/layout/IconVerticalSolidList"/>
    <dgm:cxn modelId="{26A645BB-5BF5-D244-85B0-E34596E684DC}" type="presParOf" srcId="{C5234348-4E52-4D5C-B652-293625B332AA}" destId="{FBEFBF46-5A77-4AD5-AAEF-197BC89FA20C}" srcOrd="1" destOrd="0" presId="urn:microsoft.com/office/officeart/2018/2/layout/IconVerticalSolidList"/>
    <dgm:cxn modelId="{FAA25E01-AC18-EF4A-9B88-AD1B08F8786A}" type="presParOf" srcId="{C5234348-4E52-4D5C-B652-293625B332AA}" destId="{DB3CE276-DC74-46E9-83DF-0B1A87384DB8}" srcOrd="2" destOrd="0" presId="urn:microsoft.com/office/officeart/2018/2/layout/IconVerticalSolidList"/>
    <dgm:cxn modelId="{9A1CF4E2-0A0F-294D-AFEB-20401B0756D4}" type="presParOf" srcId="{DB3CE276-DC74-46E9-83DF-0B1A87384DB8}" destId="{398B84F6-5FDA-4FC6-B7B7-52E3F028D530}" srcOrd="0" destOrd="0" presId="urn:microsoft.com/office/officeart/2018/2/layout/IconVerticalSolidList"/>
    <dgm:cxn modelId="{D111F365-5A6C-5446-9A16-5E85EFDC745F}" type="presParOf" srcId="{DB3CE276-DC74-46E9-83DF-0B1A87384DB8}" destId="{B26D073D-63AF-4908-B717-39AB6AEFB62B}" srcOrd="1" destOrd="0" presId="urn:microsoft.com/office/officeart/2018/2/layout/IconVerticalSolidList"/>
    <dgm:cxn modelId="{1E18E109-0CC0-D341-99FD-5FF2B9888D11}" type="presParOf" srcId="{DB3CE276-DC74-46E9-83DF-0B1A87384DB8}" destId="{B7AF6653-C66F-49DD-B35E-F42E3B354892}" srcOrd="2" destOrd="0" presId="urn:microsoft.com/office/officeart/2018/2/layout/IconVerticalSolidList"/>
    <dgm:cxn modelId="{A1983798-B336-A049-93B4-49885A99CF6F}" type="presParOf" srcId="{DB3CE276-DC74-46E9-83DF-0B1A87384DB8}" destId="{2296CC5E-A646-49F8-BEBB-D781135AA800}" srcOrd="3" destOrd="0" presId="urn:microsoft.com/office/officeart/2018/2/layout/IconVerticalSolidList"/>
    <dgm:cxn modelId="{3468F807-9873-284A-924E-1B1343E0D1F6}" type="presParOf" srcId="{C5234348-4E52-4D5C-B652-293625B332AA}" destId="{528F057E-AF49-4C2C-9A9E-989F201945CC}" srcOrd="3" destOrd="0" presId="urn:microsoft.com/office/officeart/2018/2/layout/IconVerticalSolidList"/>
    <dgm:cxn modelId="{3A47D0B3-F7D2-1340-8A4B-D0D88C98C127}" type="presParOf" srcId="{C5234348-4E52-4D5C-B652-293625B332AA}" destId="{1DD466C5-6EAD-4C92-B9CD-B6D49A11D521}" srcOrd="4" destOrd="0" presId="urn:microsoft.com/office/officeart/2018/2/layout/IconVerticalSolidList"/>
    <dgm:cxn modelId="{3F427208-9007-5241-B48C-925054A81FAE}" type="presParOf" srcId="{1DD466C5-6EAD-4C92-B9CD-B6D49A11D521}" destId="{94795921-C266-4066-B094-6ED44526EC14}" srcOrd="0" destOrd="0" presId="urn:microsoft.com/office/officeart/2018/2/layout/IconVerticalSolidList"/>
    <dgm:cxn modelId="{1460A328-6FA0-1D42-9086-D00B1725B090}" type="presParOf" srcId="{1DD466C5-6EAD-4C92-B9CD-B6D49A11D521}" destId="{F74FF933-AA58-4BA2-A518-0CE934D46CBA}" srcOrd="1" destOrd="0" presId="urn:microsoft.com/office/officeart/2018/2/layout/IconVerticalSolidList"/>
    <dgm:cxn modelId="{3F96281D-420F-7F42-B430-2D474E7C005E}" type="presParOf" srcId="{1DD466C5-6EAD-4C92-B9CD-B6D49A11D521}" destId="{E18A3055-DE34-42E3-B7F1-7355B924C143}" srcOrd="2" destOrd="0" presId="urn:microsoft.com/office/officeart/2018/2/layout/IconVerticalSolidList"/>
    <dgm:cxn modelId="{EA367B8B-1908-A249-9379-B7EF0B766996}" type="presParOf" srcId="{1DD466C5-6EAD-4C92-B9CD-B6D49A11D521}" destId="{4DC2CDF1-E994-43B8-A5D6-54B271C8076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FC4CB2-BFFE-43C7-9A66-92D83772EC3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BF5C14E2-A028-4F75-95C4-7486D1402E0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Tribal nations have sovereign judicial systems</a:t>
          </a:r>
        </a:p>
      </dgm:t>
    </dgm:pt>
    <dgm:pt modelId="{29B5E6E7-9500-4D1C-A95B-6902106D0D94}" type="parTrans" cxnId="{855AA58C-BF2D-4BD3-831A-049F0C5F3300}">
      <dgm:prSet/>
      <dgm:spPr/>
      <dgm:t>
        <a:bodyPr/>
        <a:lstStyle/>
        <a:p>
          <a:endParaRPr lang="en-US"/>
        </a:p>
      </dgm:t>
    </dgm:pt>
    <dgm:pt modelId="{55141F15-F264-4886-910D-E4E4FF65F6CF}" type="sibTrans" cxnId="{855AA58C-BF2D-4BD3-831A-049F0C5F3300}">
      <dgm:prSet/>
      <dgm:spPr/>
      <dgm:t>
        <a:bodyPr/>
        <a:lstStyle/>
        <a:p>
          <a:endParaRPr lang="en-US"/>
        </a:p>
      </dgm:t>
    </dgm:pt>
    <dgm:pt modelId="{71EAAA82-D9A3-494F-84C3-6506E0F9FFB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Example: Navajo Nation with district and supreme courts</a:t>
          </a:r>
        </a:p>
      </dgm:t>
    </dgm:pt>
    <dgm:pt modelId="{B40AE1AA-95FD-431B-98A3-8532FB6D2E3A}" type="parTrans" cxnId="{5DA682E9-E9A8-4616-8653-6DD17CD4C92A}">
      <dgm:prSet/>
      <dgm:spPr/>
      <dgm:t>
        <a:bodyPr/>
        <a:lstStyle/>
        <a:p>
          <a:endParaRPr lang="en-US"/>
        </a:p>
      </dgm:t>
    </dgm:pt>
    <dgm:pt modelId="{3709E701-3C62-4369-A6D2-56D23F08DE86}" type="sibTrans" cxnId="{5DA682E9-E9A8-4616-8653-6DD17CD4C92A}">
      <dgm:prSet/>
      <dgm:spPr/>
      <dgm:t>
        <a:bodyPr/>
        <a:lstStyle/>
        <a:p>
          <a:endParaRPr lang="en-US"/>
        </a:p>
      </dgm:t>
    </dgm:pt>
    <dgm:pt modelId="{45654064-69B6-4944-B4C5-CE77F98BD6D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Use of traditional dispute resolution methods</a:t>
          </a:r>
        </a:p>
      </dgm:t>
    </dgm:pt>
    <dgm:pt modelId="{62251664-3D8A-437F-8499-68887D2B4AA8}" type="parTrans" cxnId="{307BD1F7-A4B6-41B6-884D-F63B6C8E4D54}">
      <dgm:prSet/>
      <dgm:spPr/>
      <dgm:t>
        <a:bodyPr/>
        <a:lstStyle/>
        <a:p>
          <a:endParaRPr lang="en-US"/>
        </a:p>
      </dgm:t>
    </dgm:pt>
    <dgm:pt modelId="{0C0C359A-DD05-4837-AA31-DCDF78F58AF8}" type="sibTrans" cxnId="{307BD1F7-A4B6-41B6-884D-F63B6C8E4D54}">
      <dgm:prSet/>
      <dgm:spPr/>
      <dgm:t>
        <a:bodyPr/>
        <a:lstStyle/>
        <a:p>
          <a:endParaRPr lang="en-US"/>
        </a:p>
      </dgm:t>
    </dgm:pt>
    <dgm:pt modelId="{73E8B65E-7364-4C77-92DE-149014E96A4C}" type="pres">
      <dgm:prSet presAssocID="{2FFC4CB2-BFFE-43C7-9A66-92D83772EC3A}" presName="root" presStyleCnt="0">
        <dgm:presLayoutVars>
          <dgm:dir/>
          <dgm:resizeHandles val="exact"/>
        </dgm:presLayoutVars>
      </dgm:prSet>
      <dgm:spPr/>
    </dgm:pt>
    <dgm:pt modelId="{7508A2D4-3806-4FFC-9733-004133D51368}" type="pres">
      <dgm:prSet presAssocID="{BF5C14E2-A028-4F75-95C4-7486D1402E0C}" presName="compNode" presStyleCnt="0"/>
      <dgm:spPr/>
    </dgm:pt>
    <dgm:pt modelId="{1418040E-B8A6-4CFD-867E-8EDCCDF84E79}" type="pres">
      <dgm:prSet presAssocID="{BF5C14E2-A028-4F75-95C4-7486D1402E0C}" presName="bgRect" presStyleLbl="bgShp" presStyleIdx="0" presStyleCnt="3"/>
      <dgm:spPr/>
    </dgm:pt>
    <dgm:pt modelId="{866CFF62-453B-42A7-9256-0219E41981A1}" type="pres">
      <dgm:prSet presAssocID="{BF5C14E2-A028-4F75-95C4-7486D1402E0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39DD474D-29F8-4E9A-BDDE-22012C94BC5E}" type="pres">
      <dgm:prSet presAssocID="{BF5C14E2-A028-4F75-95C4-7486D1402E0C}" presName="spaceRect" presStyleCnt="0"/>
      <dgm:spPr/>
    </dgm:pt>
    <dgm:pt modelId="{E86AACB7-2544-4272-B005-382DCD804AAA}" type="pres">
      <dgm:prSet presAssocID="{BF5C14E2-A028-4F75-95C4-7486D1402E0C}" presName="parTx" presStyleLbl="revTx" presStyleIdx="0" presStyleCnt="3">
        <dgm:presLayoutVars>
          <dgm:chMax val="0"/>
          <dgm:chPref val="0"/>
        </dgm:presLayoutVars>
      </dgm:prSet>
      <dgm:spPr/>
    </dgm:pt>
    <dgm:pt modelId="{BA20FD58-3E7C-4833-96E6-F0AF43601C27}" type="pres">
      <dgm:prSet presAssocID="{55141F15-F264-4886-910D-E4E4FF65F6CF}" presName="sibTrans" presStyleCnt="0"/>
      <dgm:spPr/>
    </dgm:pt>
    <dgm:pt modelId="{1999D3C2-2198-4F3F-831F-B74BBF14E261}" type="pres">
      <dgm:prSet presAssocID="{71EAAA82-D9A3-494F-84C3-6506E0F9FFBF}" presName="compNode" presStyleCnt="0"/>
      <dgm:spPr/>
    </dgm:pt>
    <dgm:pt modelId="{E92A99A0-65BA-425F-9C5A-29D282F2C14D}" type="pres">
      <dgm:prSet presAssocID="{71EAAA82-D9A3-494F-84C3-6506E0F9FFBF}" presName="bgRect" presStyleLbl="bgShp" presStyleIdx="1" presStyleCnt="3"/>
      <dgm:spPr/>
    </dgm:pt>
    <dgm:pt modelId="{946DDFF3-C5B1-43E0-9693-7CF60E1FC462}" type="pres">
      <dgm:prSet presAssocID="{71EAAA82-D9A3-494F-84C3-6506E0F9FFB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B8E5F72A-960F-4EEB-86E2-C60FF1A7C92C}" type="pres">
      <dgm:prSet presAssocID="{71EAAA82-D9A3-494F-84C3-6506E0F9FFBF}" presName="spaceRect" presStyleCnt="0"/>
      <dgm:spPr/>
    </dgm:pt>
    <dgm:pt modelId="{17DADA3D-05D7-448F-90BF-78569AEECB25}" type="pres">
      <dgm:prSet presAssocID="{71EAAA82-D9A3-494F-84C3-6506E0F9FFBF}" presName="parTx" presStyleLbl="revTx" presStyleIdx="1" presStyleCnt="3">
        <dgm:presLayoutVars>
          <dgm:chMax val="0"/>
          <dgm:chPref val="0"/>
        </dgm:presLayoutVars>
      </dgm:prSet>
      <dgm:spPr/>
    </dgm:pt>
    <dgm:pt modelId="{127EB62C-1F79-4AA4-94A9-7881B4F75B36}" type="pres">
      <dgm:prSet presAssocID="{3709E701-3C62-4369-A6D2-56D23F08DE86}" presName="sibTrans" presStyleCnt="0"/>
      <dgm:spPr/>
    </dgm:pt>
    <dgm:pt modelId="{F8CFD8A1-4CE7-40C6-949F-184F74893192}" type="pres">
      <dgm:prSet presAssocID="{45654064-69B6-4944-B4C5-CE77F98BD6D4}" presName="compNode" presStyleCnt="0"/>
      <dgm:spPr/>
    </dgm:pt>
    <dgm:pt modelId="{B33881E9-CD9F-4513-9BCA-AD797F731259}" type="pres">
      <dgm:prSet presAssocID="{45654064-69B6-4944-B4C5-CE77F98BD6D4}" presName="bgRect" presStyleLbl="bgShp" presStyleIdx="2" presStyleCnt="3"/>
      <dgm:spPr/>
    </dgm:pt>
    <dgm:pt modelId="{6541FE22-3955-4297-A630-CDD8497E6A1F}" type="pres">
      <dgm:prSet presAssocID="{45654064-69B6-4944-B4C5-CE77F98BD6D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F503142E-2E92-4ED3-89CF-507D8B0299B9}" type="pres">
      <dgm:prSet presAssocID="{45654064-69B6-4944-B4C5-CE77F98BD6D4}" presName="spaceRect" presStyleCnt="0"/>
      <dgm:spPr/>
    </dgm:pt>
    <dgm:pt modelId="{B4EAB1AC-958E-457F-8381-A84775AD6F64}" type="pres">
      <dgm:prSet presAssocID="{45654064-69B6-4944-B4C5-CE77F98BD6D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4BEE91C-0555-462A-8EA4-2F8C1D67074B}" type="presOf" srcId="{2FFC4CB2-BFFE-43C7-9A66-92D83772EC3A}" destId="{73E8B65E-7364-4C77-92DE-149014E96A4C}" srcOrd="0" destOrd="0" presId="urn:microsoft.com/office/officeart/2018/2/layout/IconVerticalSolidList"/>
    <dgm:cxn modelId="{855AA58C-BF2D-4BD3-831A-049F0C5F3300}" srcId="{2FFC4CB2-BFFE-43C7-9A66-92D83772EC3A}" destId="{BF5C14E2-A028-4F75-95C4-7486D1402E0C}" srcOrd="0" destOrd="0" parTransId="{29B5E6E7-9500-4D1C-A95B-6902106D0D94}" sibTransId="{55141F15-F264-4886-910D-E4E4FF65F6CF}"/>
    <dgm:cxn modelId="{A15276A8-BDD5-496E-A84B-E69669281871}" type="presOf" srcId="{71EAAA82-D9A3-494F-84C3-6506E0F9FFBF}" destId="{17DADA3D-05D7-448F-90BF-78569AEECB25}" srcOrd="0" destOrd="0" presId="urn:microsoft.com/office/officeart/2018/2/layout/IconVerticalSolidList"/>
    <dgm:cxn modelId="{606870C1-0F93-4807-B198-144A3BF8DDDF}" type="presOf" srcId="{45654064-69B6-4944-B4C5-CE77F98BD6D4}" destId="{B4EAB1AC-958E-457F-8381-A84775AD6F64}" srcOrd="0" destOrd="0" presId="urn:microsoft.com/office/officeart/2018/2/layout/IconVerticalSolidList"/>
    <dgm:cxn modelId="{5DA682E9-E9A8-4616-8653-6DD17CD4C92A}" srcId="{2FFC4CB2-BFFE-43C7-9A66-92D83772EC3A}" destId="{71EAAA82-D9A3-494F-84C3-6506E0F9FFBF}" srcOrd="1" destOrd="0" parTransId="{B40AE1AA-95FD-431B-98A3-8532FB6D2E3A}" sibTransId="{3709E701-3C62-4369-A6D2-56D23F08DE86}"/>
    <dgm:cxn modelId="{307BD1F7-A4B6-41B6-884D-F63B6C8E4D54}" srcId="{2FFC4CB2-BFFE-43C7-9A66-92D83772EC3A}" destId="{45654064-69B6-4944-B4C5-CE77F98BD6D4}" srcOrd="2" destOrd="0" parTransId="{62251664-3D8A-437F-8499-68887D2B4AA8}" sibTransId="{0C0C359A-DD05-4837-AA31-DCDF78F58AF8}"/>
    <dgm:cxn modelId="{09DEF9FA-06C5-4F81-82CA-FA8309C663DB}" type="presOf" srcId="{BF5C14E2-A028-4F75-95C4-7486D1402E0C}" destId="{E86AACB7-2544-4272-B005-382DCD804AAA}" srcOrd="0" destOrd="0" presId="urn:microsoft.com/office/officeart/2018/2/layout/IconVerticalSolidList"/>
    <dgm:cxn modelId="{6A07B1D8-C07E-46C1-ADEF-EFED38DB79A2}" type="presParOf" srcId="{73E8B65E-7364-4C77-92DE-149014E96A4C}" destId="{7508A2D4-3806-4FFC-9733-004133D51368}" srcOrd="0" destOrd="0" presId="urn:microsoft.com/office/officeart/2018/2/layout/IconVerticalSolidList"/>
    <dgm:cxn modelId="{AB3FC509-9070-4723-ADDF-9F4C399E2932}" type="presParOf" srcId="{7508A2D4-3806-4FFC-9733-004133D51368}" destId="{1418040E-B8A6-4CFD-867E-8EDCCDF84E79}" srcOrd="0" destOrd="0" presId="urn:microsoft.com/office/officeart/2018/2/layout/IconVerticalSolidList"/>
    <dgm:cxn modelId="{9FC0C9E1-0C50-4889-B2A0-97A5B83D2CD4}" type="presParOf" srcId="{7508A2D4-3806-4FFC-9733-004133D51368}" destId="{866CFF62-453B-42A7-9256-0219E41981A1}" srcOrd="1" destOrd="0" presId="urn:microsoft.com/office/officeart/2018/2/layout/IconVerticalSolidList"/>
    <dgm:cxn modelId="{9795D4CE-92A6-4B3D-8A13-C7CCEBCB5BB5}" type="presParOf" srcId="{7508A2D4-3806-4FFC-9733-004133D51368}" destId="{39DD474D-29F8-4E9A-BDDE-22012C94BC5E}" srcOrd="2" destOrd="0" presId="urn:microsoft.com/office/officeart/2018/2/layout/IconVerticalSolidList"/>
    <dgm:cxn modelId="{11C03A46-5ACA-4A98-9998-2B62AF6F8483}" type="presParOf" srcId="{7508A2D4-3806-4FFC-9733-004133D51368}" destId="{E86AACB7-2544-4272-B005-382DCD804AAA}" srcOrd="3" destOrd="0" presId="urn:microsoft.com/office/officeart/2018/2/layout/IconVerticalSolidList"/>
    <dgm:cxn modelId="{074AB380-3746-4D3A-88FA-4CC615758CDF}" type="presParOf" srcId="{73E8B65E-7364-4C77-92DE-149014E96A4C}" destId="{BA20FD58-3E7C-4833-96E6-F0AF43601C27}" srcOrd="1" destOrd="0" presId="urn:microsoft.com/office/officeart/2018/2/layout/IconVerticalSolidList"/>
    <dgm:cxn modelId="{1575E266-EA52-49F9-9E36-3B320DE6668F}" type="presParOf" srcId="{73E8B65E-7364-4C77-92DE-149014E96A4C}" destId="{1999D3C2-2198-4F3F-831F-B74BBF14E261}" srcOrd="2" destOrd="0" presId="urn:microsoft.com/office/officeart/2018/2/layout/IconVerticalSolidList"/>
    <dgm:cxn modelId="{C233526D-FBC7-41EC-8BDD-2B093FC7931A}" type="presParOf" srcId="{1999D3C2-2198-4F3F-831F-B74BBF14E261}" destId="{E92A99A0-65BA-425F-9C5A-29D282F2C14D}" srcOrd="0" destOrd="0" presId="urn:microsoft.com/office/officeart/2018/2/layout/IconVerticalSolidList"/>
    <dgm:cxn modelId="{C07FEE6B-AE3F-4679-AEDC-F71A0082BACC}" type="presParOf" srcId="{1999D3C2-2198-4F3F-831F-B74BBF14E261}" destId="{946DDFF3-C5B1-43E0-9693-7CF60E1FC462}" srcOrd="1" destOrd="0" presId="urn:microsoft.com/office/officeart/2018/2/layout/IconVerticalSolidList"/>
    <dgm:cxn modelId="{55F1FC27-0FCF-4AE2-BA9A-399DC3373EEA}" type="presParOf" srcId="{1999D3C2-2198-4F3F-831F-B74BBF14E261}" destId="{B8E5F72A-960F-4EEB-86E2-C60FF1A7C92C}" srcOrd="2" destOrd="0" presId="urn:microsoft.com/office/officeart/2018/2/layout/IconVerticalSolidList"/>
    <dgm:cxn modelId="{B25346CF-0E3E-4262-BEE5-36F0A1AFAC4C}" type="presParOf" srcId="{1999D3C2-2198-4F3F-831F-B74BBF14E261}" destId="{17DADA3D-05D7-448F-90BF-78569AEECB25}" srcOrd="3" destOrd="0" presId="urn:microsoft.com/office/officeart/2018/2/layout/IconVerticalSolidList"/>
    <dgm:cxn modelId="{DFB5A055-E66D-459B-AB6A-F100E0040302}" type="presParOf" srcId="{73E8B65E-7364-4C77-92DE-149014E96A4C}" destId="{127EB62C-1F79-4AA4-94A9-7881B4F75B36}" srcOrd="3" destOrd="0" presId="urn:microsoft.com/office/officeart/2018/2/layout/IconVerticalSolidList"/>
    <dgm:cxn modelId="{27CAF84A-A30B-482F-BB39-CFEAD586F609}" type="presParOf" srcId="{73E8B65E-7364-4C77-92DE-149014E96A4C}" destId="{F8CFD8A1-4CE7-40C6-949F-184F74893192}" srcOrd="4" destOrd="0" presId="urn:microsoft.com/office/officeart/2018/2/layout/IconVerticalSolidList"/>
    <dgm:cxn modelId="{5D46A8A1-A9BA-4228-B0DB-52CA6311C912}" type="presParOf" srcId="{F8CFD8A1-4CE7-40C6-949F-184F74893192}" destId="{B33881E9-CD9F-4513-9BCA-AD797F731259}" srcOrd="0" destOrd="0" presId="urn:microsoft.com/office/officeart/2018/2/layout/IconVerticalSolidList"/>
    <dgm:cxn modelId="{483804F0-B169-4089-A6C3-3543AC477723}" type="presParOf" srcId="{F8CFD8A1-4CE7-40C6-949F-184F74893192}" destId="{6541FE22-3955-4297-A630-CDD8497E6A1F}" srcOrd="1" destOrd="0" presId="urn:microsoft.com/office/officeart/2018/2/layout/IconVerticalSolidList"/>
    <dgm:cxn modelId="{CCA8F306-6BC0-4966-8E73-BF0AD9A67FAE}" type="presParOf" srcId="{F8CFD8A1-4CE7-40C6-949F-184F74893192}" destId="{F503142E-2E92-4ED3-89CF-507D8B0299B9}" srcOrd="2" destOrd="0" presId="urn:microsoft.com/office/officeart/2018/2/layout/IconVerticalSolidList"/>
    <dgm:cxn modelId="{08F8EC8B-B0F6-4236-975D-75DBAC6CA443}" type="presParOf" srcId="{F8CFD8A1-4CE7-40C6-949F-184F74893192}" destId="{B4EAB1AC-958E-457F-8381-A84775AD6F6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5A14A6A-8793-4049-B5C7-AEEEF5B6753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189A751-04FB-42CA-A1B2-ED434F9E2200}">
      <dgm:prSet/>
      <dgm:spPr/>
      <dgm:t>
        <a:bodyPr/>
        <a:lstStyle/>
        <a:p>
          <a:r>
            <a:rPr lang="en-US"/>
            <a:t>Agencies perform adjudicatory functions</a:t>
          </a:r>
        </a:p>
      </dgm:t>
    </dgm:pt>
    <dgm:pt modelId="{C26BA4B8-FB73-409F-8B9D-09329F0FE80C}" type="parTrans" cxnId="{26358D2B-E700-45F0-8590-0CA15B711600}">
      <dgm:prSet/>
      <dgm:spPr/>
      <dgm:t>
        <a:bodyPr/>
        <a:lstStyle/>
        <a:p>
          <a:endParaRPr lang="en-US"/>
        </a:p>
      </dgm:t>
    </dgm:pt>
    <dgm:pt modelId="{04FC2588-14D3-42AC-8EA2-77760F50D72D}" type="sibTrans" cxnId="{26358D2B-E700-45F0-8590-0CA15B711600}">
      <dgm:prSet/>
      <dgm:spPr/>
      <dgm:t>
        <a:bodyPr/>
        <a:lstStyle/>
        <a:p>
          <a:endParaRPr lang="en-US"/>
        </a:p>
      </dgm:t>
    </dgm:pt>
    <dgm:pt modelId="{42A3D695-727D-4D71-A970-0FE96555E41A}">
      <dgm:prSet/>
      <dgm:spPr/>
      <dgm:t>
        <a:bodyPr/>
        <a:lstStyle/>
        <a:p>
          <a:r>
            <a:rPr lang="en-US"/>
            <a:t>Appeals may go to agency appeals boards or federal courts</a:t>
          </a:r>
        </a:p>
      </dgm:t>
    </dgm:pt>
    <dgm:pt modelId="{C084C0CF-DA50-416A-A804-58559A58F68A}" type="parTrans" cxnId="{A7037B9C-36D4-4667-8CB7-4190283FED0C}">
      <dgm:prSet/>
      <dgm:spPr/>
      <dgm:t>
        <a:bodyPr/>
        <a:lstStyle/>
        <a:p>
          <a:endParaRPr lang="en-US"/>
        </a:p>
      </dgm:t>
    </dgm:pt>
    <dgm:pt modelId="{1FABCC06-DFC8-4FE2-8955-806D69070412}" type="sibTrans" cxnId="{A7037B9C-36D4-4667-8CB7-4190283FED0C}">
      <dgm:prSet/>
      <dgm:spPr/>
      <dgm:t>
        <a:bodyPr/>
        <a:lstStyle/>
        <a:p>
          <a:endParaRPr lang="en-US"/>
        </a:p>
      </dgm:t>
    </dgm:pt>
    <dgm:pt modelId="{A5743B77-1F4C-42EE-991E-4F7F16F96040}">
      <dgm:prSet/>
      <dgm:spPr/>
      <dgm:t>
        <a:bodyPr/>
        <a:lstStyle/>
        <a:p>
          <a:r>
            <a:rPr lang="en-US"/>
            <a:t>Examples: Social Security, Veterans Affairs, Patent Board</a:t>
          </a:r>
        </a:p>
      </dgm:t>
    </dgm:pt>
    <dgm:pt modelId="{2E5A694C-61F3-44F6-9FAE-2D5F5B6BE69D}" type="parTrans" cxnId="{423E1698-F56F-408F-95DC-98850096B4B8}">
      <dgm:prSet/>
      <dgm:spPr/>
      <dgm:t>
        <a:bodyPr/>
        <a:lstStyle/>
        <a:p>
          <a:endParaRPr lang="en-US"/>
        </a:p>
      </dgm:t>
    </dgm:pt>
    <dgm:pt modelId="{5897DC7C-DE38-4B1E-8803-6E045C268FE2}" type="sibTrans" cxnId="{423E1698-F56F-408F-95DC-98850096B4B8}">
      <dgm:prSet/>
      <dgm:spPr/>
      <dgm:t>
        <a:bodyPr/>
        <a:lstStyle/>
        <a:p>
          <a:endParaRPr lang="en-US"/>
        </a:p>
      </dgm:t>
    </dgm:pt>
    <dgm:pt modelId="{57BF47B0-0A84-8948-838F-EA80230BF902}" type="pres">
      <dgm:prSet presAssocID="{05A14A6A-8793-4049-B5C7-AEEEF5B6753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8C64020-0BDB-874F-B428-0F745EF5C26C}" type="pres">
      <dgm:prSet presAssocID="{1189A751-04FB-42CA-A1B2-ED434F9E2200}" presName="hierRoot1" presStyleCnt="0"/>
      <dgm:spPr/>
    </dgm:pt>
    <dgm:pt modelId="{C0643568-5D91-0A48-8943-F3FE99CC1B34}" type="pres">
      <dgm:prSet presAssocID="{1189A751-04FB-42CA-A1B2-ED434F9E2200}" presName="composite" presStyleCnt="0"/>
      <dgm:spPr/>
    </dgm:pt>
    <dgm:pt modelId="{6328D6A3-AFB7-764C-94A8-E34E867EC660}" type="pres">
      <dgm:prSet presAssocID="{1189A751-04FB-42CA-A1B2-ED434F9E2200}" presName="background" presStyleLbl="node0" presStyleIdx="0" presStyleCnt="3"/>
      <dgm:spPr/>
    </dgm:pt>
    <dgm:pt modelId="{10AC20AC-2548-C549-B800-D8EFCB866B04}" type="pres">
      <dgm:prSet presAssocID="{1189A751-04FB-42CA-A1B2-ED434F9E2200}" presName="text" presStyleLbl="fgAcc0" presStyleIdx="0" presStyleCnt="3">
        <dgm:presLayoutVars>
          <dgm:chPref val="3"/>
        </dgm:presLayoutVars>
      </dgm:prSet>
      <dgm:spPr/>
    </dgm:pt>
    <dgm:pt modelId="{652D6C4F-AF7A-744A-8055-E84E802C4076}" type="pres">
      <dgm:prSet presAssocID="{1189A751-04FB-42CA-A1B2-ED434F9E2200}" presName="hierChild2" presStyleCnt="0"/>
      <dgm:spPr/>
    </dgm:pt>
    <dgm:pt modelId="{D1E76A8C-E2A6-DF4F-A97B-D79EF5A1817C}" type="pres">
      <dgm:prSet presAssocID="{42A3D695-727D-4D71-A970-0FE96555E41A}" presName="hierRoot1" presStyleCnt="0"/>
      <dgm:spPr/>
    </dgm:pt>
    <dgm:pt modelId="{B25DBFC5-0494-4F40-B3DC-2097EBB992EE}" type="pres">
      <dgm:prSet presAssocID="{42A3D695-727D-4D71-A970-0FE96555E41A}" presName="composite" presStyleCnt="0"/>
      <dgm:spPr/>
    </dgm:pt>
    <dgm:pt modelId="{FECEF926-B7CB-0746-8E27-2C7DD6CEBE4D}" type="pres">
      <dgm:prSet presAssocID="{42A3D695-727D-4D71-A970-0FE96555E41A}" presName="background" presStyleLbl="node0" presStyleIdx="1" presStyleCnt="3"/>
      <dgm:spPr/>
    </dgm:pt>
    <dgm:pt modelId="{7EDC9F3A-CB1F-4E4C-9C07-99F7ED350B9B}" type="pres">
      <dgm:prSet presAssocID="{42A3D695-727D-4D71-A970-0FE96555E41A}" presName="text" presStyleLbl="fgAcc0" presStyleIdx="1" presStyleCnt="3">
        <dgm:presLayoutVars>
          <dgm:chPref val="3"/>
        </dgm:presLayoutVars>
      </dgm:prSet>
      <dgm:spPr/>
    </dgm:pt>
    <dgm:pt modelId="{200E7836-B8A3-0E40-B781-28D4BA6E21EA}" type="pres">
      <dgm:prSet presAssocID="{42A3D695-727D-4D71-A970-0FE96555E41A}" presName="hierChild2" presStyleCnt="0"/>
      <dgm:spPr/>
    </dgm:pt>
    <dgm:pt modelId="{42576A7A-6D30-5F4E-B6ED-3B73FCA52475}" type="pres">
      <dgm:prSet presAssocID="{A5743B77-1F4C-42EE-991E-4F7F16F96040}" presName="hierRoot1" presStyleCnt="0"/>
      <dgm:spPr/>
    </dgm:pt>
    <dgm:pt modelId="{83075456-CF4A-8748-84FA-60785206D5A5}" type="pres">
      <dgm:prSet presAssocID="{A5743B77-1F4C-42EE-991E-4F7F16F96040}" presName="composite" presStyleCnt="0"/>
      <dgm:spPr/>
    </dgm:pt>
    <dgm:pt modelId="{6C140E7E-4E7C-4D4A-B214-2E5FFA986991}" type="pres">
      <dgm:prSet presAssocID="{A5743B77-1F4C-42EE-991E-4F7F16F96040}" presName="background" presStyleLbl="node0" presStyleIdx="2" presStyleCnt="3"/>
      <dgm:spPr/>
    </dgm:pt>
    <dgm:pt modelId="{C449F520-B347-6741-883C-6FA70084EAB4}" type="pres">
      <dgm:prSet presAssocID="{A5743B77-1F4C-42EE-991E-4F7F16F96040}" presName="text" presStyleLbl="fgAcc0" presStyleIdx="2" presStyleCnt="3">
        <dgm:presLayoutVars>
          <dgm:chPref val="3"/>
        </dgm:presLayoutVars>
      </dgm:prSet>
      <dgm:spPr/>
    </dgm:pt>
    <dgm:pt modelId="{FD5AC488-9470-F441-82FA-1ABE7F9EF7F8}" type="pres">
      <dgm:prSet presAssocID="{A5743B77-1F4C-42EE-991E-4F7F16F96040}" presName="hierChild2" presStyleCnt="0"/>
      <dgm:spPr/>
    </dgm:pt>
  </dgm:ptLst>
  <dgm:cxnLst>
    <dgm:cxn modelId="{4FB08F02-AABD-7842-9CC3-DECA01B4E3C2}" type="presOf" srcId="{1189A751-04FB-42CA-A1B2-ED434F9E2200}" destId="{10AC20AC-2548-C549-B800-D8EFCB866B04}" srcOrd="0" destOrd="0" presId="urn:microsoft.com/office/officeart/2005/8/layout/hierarchy1"/>
    <dgm:cxn modelId="{26358D2B-E700-45F0-8590-0CA15B711600}" srcId="{05A14A6A-8793-4049-B5C7-AEEEF5B67538}" destId="{1189A751-04FB-42CA-A1B2-ED434F9E2200}" srcOrd="0" destOrd="0" parTransId="{C26BA4B8-FB73-409F-8B9D-09329F0FE80C}" sibTransId="{04FC2588-14D3-42AC-8EA2-77760F50D72D}"/>
    <dgm:cxn modelId="{22385662-8415-9D46-B747-280E39889651}" type="presOf" srcId="{05A14A6A-8793-4049-B5C7-AEEEF5B67538}" destId="{57BF47B0-0A84-8948-838F-EA80230BF902}" srcOrd="0" destOrd="0" presId="urn:microsoft.com/office/officeart/2005/8/layout/hierarchy1"/>
    <dgm:cxn modelId="{F116CF66-F5E1-EA47-A99F-1798FB3E953C}" type="presOf" srcId="{42A3D695-727D-4D71-A970-0FE96555E41A}" destId="{7EDC9F3A-CB1F-4E4C-9C07-99F7ED350B9B}" srcOrd="0" destOrd="0" presId="urn:microsoft.com/office/officeart/2005/8/layout/hierarchy1"/>
    <dgm:cxn modelId="{423E1698-F56F-408F-95DC-98850096B4B8}" srcId="{05A14A6A-8793-4049-B5C7-AEEEF5B67538}" destId="{A5743B77-1F4C-42EE-991E-4F7F16F96040}" srcOrd="2" destOrd="0" parTransId="{2E5A694C-61F3-44F6-9FAE-2D5F5B6BE69D}" sibTransId="{5897DC7C-DE38-4B1E-8803-6E045C268FE2}"/>
    <dgm:cxn modelId="{A7037B9C-36D4-4667-8CB7-4190283FED0C}" srcId="{05A14A6A-8793-4049-B5C7-AEEEF5B67538}" destId="{42A3D695-727D-4D71-A970-0FE96555E41A}" srcOrd="1" destOrd="0" parTransId="{C084C0CF-DA50-416A-A804-58559A58F68A}" sibTransId="{1FABCC06-DFC8-4FE2-8955-806D69070412}"/>
    <dgm:cxn modelId="{7CAC43A4-F9C3-284F-8838-CCD7E5F4DBF0}" type="presOf" srcId="{A5743B77-1F4C-42EE-991E-4F7F16F96040}" destId="{C449F520-B347-6741-883C-6FA70084EAB4}" srcOrd="0" destOrd="0" presId="urn:microsoft.com/office/officeart/2005/8/layout/hierarchy1"/>
    <dgm:cxn modelId="{EF4151D8-D253-464B-807F-0615E34B097D}" type="presParOf" srcId="{57BF47B0-0A84-8948-838F-EA80230BF902}" destId="{E8C64020-0BDB-874F-B428-0F745EF5C26C}" srcOrd="0" destOrd="0" presId="urn:microsoft.com/office/officeart/2005/8/layout/hierarchy1"/>
    <dgm:cxn modelId="{E28DA7BD-9B7F-1A48-A675-27950FB212A5}" type="presParOf" srcId="{E8C64020-0BDB-874F-B428-0F745EF5C26C}" destId="{C0643568-5D91-0A48-8943-F3FE99CC1B34}" srcOrd="0" destOrd="0" presId="urn:microsoft.com/office/officeart/2005/8/layout/hierarchy1"/>
    <dgm:cxn modelId="{CACB192E-5DD2-6542-86D3-050B2D72FAA9}" type="presParOf" srcId="{C0643568-5D91-0A48-8943-F3FE99CC1B34}" destId="{6328D6A3-AFB7-764C-94A8-E34E867EC660}" srcOrd="0" destOrd="0" presId="urn:microsoft.com/office/officeart/2005/8/layout/hierarchy1"/>
    <dgm:cxn modelId="{F9E79528-4B64-0E45-9A14-B184BF408B4B}" type="presParOf" srcId="{C0643568-5D91-0A48-8943-F3FE99CC1B34}" destId="{10AC20AC-2548-C549-B800-D8EFCB866B04}" srcOrd="1" destOrd="0" presId="urn:microsoft.com/office/officeart/2005/8/layout/hierarchy1"/>
    <dgm:cxn modelId="{70C96FFE-855C-F945-B4E1-0D2231111637}" type="presParOf" srcId="{E8C64020-0BDB-874F-B428-0F745EF5C26C}" destId="{652D6C4F-AF7A-744A-8055-E84E802C4076}" srcOrd="1" destOrd="0" presId="urn:microsoft.com/office/officeart/2005/8/layout/hierarchy1"/>
    <dgm:cxn modelId="{7296660E-2145-5F40-ADB3-466A71B775BB}" type="presParOf" srcId="{57BF47B0-0A84-8948-838F-EA80230BF902}" destId="{D1E76A8C-E2A6-DF4F-A97B-D79EF5A1817C}" srcOrd="1" destOrd="0" presId="urn:microsoft.com/office/officeart/2005/8/layout/hierarchy1"/>
    <dgm:cxn modelId="{09A73F3B-7A2F-2543-9526-AB2A75001573}" type="presParOf" srcId="{D1E76A8C-E2A6-DF4F-A97B-D79EF5A1817C}" destId="{B25DBFC5-0494-4F40-B3DC-2097EBB992EE}" srcOrd="0" destOrd="0" presId="urn:microsoft.com/office/officeart/2005/8/layout/hierarchy1"/>
    <dgm:cxn modelId="{6CF4C3DA-C613-1749-A15E-B01294DEF665}" type="presParOf" srcId="{B25DBFC5-0494-4F40-B3DC-2097EBB992EE}" destId="{FECEF926-B7CB-0746-8E27-2C7DD6CEBE4D}" srcOrd="0" destOrd="0" presId="urn:microsoft.com/office/officeart/2005/8/layout/hierarchy1"/>
    <dgm:cxn modelId="{D8708D0B-0B09-EC43-8B0E-9B76C6432381}" type="presParOf" srcId="{B25DBFC5-0494-4F40-B3DC-2097EBB992EE}" destId="{7EDC9F3A-CB1F-4E4C-9C07-99F7ED350B9B}" srcOrd="1" destOrd="0" presId="urn:microsoft.com/office/officeart/2005/8/layout/hierarchy1"/>
    <dgm:cxn modelId="{6477B594-263E-6D40-A566-6C2472603091}" type="presParOf" srcId="{D1E76A8C-E2A6-DF4F-A97B-D79EF5A1817C}" destId="{200E7836-B8A3-0E40-B781-28D4BA6E21EA}" srcOrd="1" destOrd="0" presId="urn:microsoft.com/office/officeart/2005/8/layout/hierarchy1"/>
    <dgm:cxn modelId="{A2F48C30-8EB4-1C4B-A93F-D49EBC421E19}" type="presParOf" srcId="{57BF47B0-0A84-8948-838F-EA80230BF902}" destId="{42576A7A-6D30-5F4E-B6ED-3B73FCA52475}" srcOrd="2" destOrd="0" presId="urn:microsoft.com/office/officeart/2005/8/layout/hierarchy1"/>
    <dgm:cxn modelId="{BBB8A488-70F4-414C-96B9-70CC8DC1CF46}" type="presParOf" srcId="{42576A7A-6D30-5F4E-B6ED-3B73FCA52475}" destId="{83075456-CF4A-8748-84FA-60785206D5A5}" srcOrd="0" destOrd="0" presId="urn:microsoft.com/office/officeart/2005/8/layout/hierarchy1"/>
    <dgm:cxn modelId="{F2DD06A2-5ABD-CA46-97F3-57960C109FF4}" type="presParOf" srcId="{83075456-CF4A-8748-84FA-60785206D5A5}" destId="{6C140E7E-4E7C-4D4A-B214-2E5FFA986991}" srcOrd="0" destOrd="0" presId="urn:microsoft.com/office/officeart/2005/8/layout/hierarchy1"/>
    <dgm:cxn modelId="{452C6849-4695-154D-8891-9B8F31A6B425}" type="presParOf" srcId="{83075456-CF4A-8748-84FA-60785206D5A5}" destId="{C449F520-B347-6741-883C-6FA70084EAB4}" srcOrd="1" destOrd="0" presId="urn:microsoft.com/office/officeart/2005/8/layout/hierarchy1"/>
    <dgm:cxn modelId="{35544B98-D8C4-8049-8664-987557FB2832}" type="presParOf" srcId="{42576A7A-6D30-5F4E-B6ED-3B73FCA52475}" destId="{FD5AC488-9470-F441-82FA-1ABE7F9EF7F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C785DF1-C4DA-4142-95E6-1F35003C8EE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3_2" csCatId="accent3" phldr="1"/>
      <dgm:spPr/>
      <dgm:t>
        <a:bodyPr/>
        <a:lstStyle/>
        <a:p>
          <a:endParaRPr lang="en-US"/>
        </a:p>
      </dgm:t>
    </dgm:pt>
    <dgm:pt modelId="{17D750A7-23C2-461D-B7D0-CA76C18626B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Appellate advocacy requires specialized skills</a:t>
          </a:r>
        </a:p>
      </dgm:t>
    </dgm:pt>
    <dgm:pt modelId="{0E8030DC-E626-466E-A2C5-67D6BC4E8C74}" type="parTrans" cxnId="{420A3A50-D2D4-458B-A849-09C283AC99B7}">
      <dgm:prSet/>
      <dgm:spPr/>
      <dgm:t>
        <a:bodyPr/>
        <a:lstStyle/>
        <a:p>
          <a:endParaRPr lang="en-US"/>
        </a:p>
      </dgm:t>
    </dgm:pt>
    <dgm:pt modelId="{015C4C33-C49C-46F2-B310-4B71993B0FDA}" type="sibTrans" cxnId="{420A3A50-D2D4-458B-A849-09C283AC99B7}">
      <dgm:prSet/>
      <dgm:spPr/>
      <dgm:t>
        <a:bodyPr/>
        <a:lstStyle/>
        <a:p>
          <a:endParaRPr lang="en-US"/>
        </a:p>
      </dgm:t>
    </dgm:pt>
    <dgm:pt modelId="{62A761DD-7939-444B-8465-21B8701CB99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Opportunities exist across federal, state, tribal, and agency systems</a:t>
          </a:r>
        </a:p>
      </dgm:t>
    </dgm:pt>
    <dgm:pt modelId="{E9C9D96D-9467-459E-83A0-89E9E40332EA}" type="parTrans" cxnId="{ABE94301-2A67-431C-8868-612718F9A481}">
      <dgm:prSet/>
      <dgm:spPr/>
      <dgm:t>
        <a:bodyPr/>
        <a:lstStyle/>
        <a:p>
          <a:endParaRPr lang="en-US"/>
        </a:p>
      </dgm:t>
    </dgm:pt>
    <dgm:pt modelId="{7E6DDB19-8C60-4FF3-B5A4-7DFEF2EF2227}" type="sibTrans" cxnId="{ABE94301-2A67-431C-8868-612718F9A481}">
      <dgm:prSet/>
      <dgm:spPr/>
      <dgm:t>
        <a:bodyPr/>
        <a:lstStyle/>
        <a:p>
          <a:endParaRPr lang="en-US"/>
        </a:p>
      </dgm:t>
    </dgm:pt>
    <dgm:pt modelId="{33A57A62-DE3E-4C46-AA65-91B44D6F7EC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Practice and study are key to success</a:t>
          </a:r>
        </a:p>
      </dgm:t>
    </dgm:pt>
    <dgm:pt modelId="{5CAFC12C-9AEA-4266-ACB0-FD54F9FB7085}" type="parTrans" cxnId="{B17064A1-411B-4E87-B981-B470A886FE2F}">
      <dgm:prSet/>
      <dgm:spPr/>
      <dgm:t>
        <a:bodyPr/>
        <a:lstStyle/>
        <a:p>
          <a:endParaRPr lang="en-US"/>
        </a:p>
      </dgm:t>
    </dgm:pt>
    <dgm:pt modelId="{A3E75677-B485-473E-BF6E-6B4815D8B0FE}" type="sibTrans" cxnId="{B17064A1-411B-4E87-B981-B470A886FE2F}">
      <dgm:prSet/>
      <dgm:spPr/>
      <dgm:t>
        <a:bodyPr/>
        <a:lstStyle/>
        <a:p>
          <a:endParaRPr lang="en-US"/>
        </a:p>
      </dgm:t>
    </dgm:pt>
    <dgm:pt modelId="{FED7131D-DAF6-4AE1-A85A-29543EDB4174}" type="pres">
      <dgm:prSet presAssocID="{3C785DF1-C4DA-4142-95E6-1F35003C8EE5}" presName="root" presStyleCnt="0">
        <dgm:presLayoutVars>
          <dgm:dir/>
          <dgm:resizeHandles val="exact"/>
        </dgm:presLayoutVars>
      </dgm:prSet>
      <dgm:spPr/>
    </dgm:pt>
    <dgm:pt modelId="{336624C8-FE87-4A8A-9228-7299755301F0}" type="pres">
      <dgm:prSet presAssocID="{17D750A7-23C2-461D-B7D0-CA76C18626B7}" presName="compNode" presStyleCnt="0"/>
      <dgm:spPr/>
    </dgm:pt>
    <dgm:pt modelId="{B075E157-1007-44BB-8ACF-C55567450FF1}" type="pres">
      <dgm:prSet presAssocID="{17D750A7-23C2-461D-B7D0-CA76C18626B7}" presName="bgRect" presStyleLbl="bgShp" presStyleIdx="0" presStyleCnt="3"/>
      <dgm:spPr/>
    </dgm:pt>
    <dgm:pt modelId="{174B562F-687B-411C-84E9-BCCC04727B71}" type="pres">
      <dgm:prSet presAssocID="{17D750A7-23C2-461D-B7D0-CA76C18626B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0D665CB4-4A04-49E2-8A4B-ADD09EFBBAFB}" type="pres">
      <dgm:prSet presAssocID="{17D750A7-23C2-461D-B7D0-CA76C18626B7}" presName="spaceRect" presStyleCnt="0"/>
      <dgm:spPr/>
    </dgm:pt>
    <dgm:pt modelId="{C3E2B0C3-6771-4A54-B3E2-286D723B2D9D}" type="pres">
      <dgm:prSet presAssocID="{17D750A7-23C2-461D-B7D0-CA76C18626B7}" presName="parTx" presStyleLbl="revTx" presStyleIdx="0" presStyleCnt="3">
        <dgm:presLayoutVars>
          <dgm:chMax val="0"/>
          <dgm:chPref val="0"/>
        </dgm:presLayoutVars>
      </dgm:prSet>
      <dgm:spPr/>
    </dgm:pt>
    <dgm:pt modelId="{615B026B-C0DE-4DE2-8F48-2A825FFA3E02}" type="pres">
      <dgm:prSet presAssocID="{015C4C33-C49C-46F2-B310-4B71993B0FDA}" presName="sibTrans" presStyleCnt="0"/>
      <dgm:spPr/>
    </dgm:pt>
    <dgm:pt modelId="{8AE395CB-7F2E-4745-9E9F-88BDFB86C97A}" type="pres">
      <dgm:prSet presAssocID="{62A761DD-7939-444B-8465-21B8701CB99C}" presName="compNode" presStyleCnt="0"/>
      <dgm:spPr/>
    </dgm:pt>
    <dgm:pt modelId="{C1DD2326-1805-4077-9C4B-8A59D47ADBAF}" type="pres">
      <dgm:prSet presAssocID="{62A761DD-7939-444B-8465-21B8701CB99C}" presName="bgRect" presStyleLbl="bgShp" presStyleIdx="1" presStyleCnt="3"/>
      <dgm:spPr/>
    </dgm:pt>
    <dgm:pt modelId="{9FC6BD0B-29BC-4912-A15F-6E9F9A9546CE}" type="pres">
      <dgm:prSet presAssocID="{62A761DD-7939-444B-8465-21B8701CB99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CCCC40C0-1215-4C6A-8FA8-82375708F552}" type="pres">
      <dgm:prSet presAssocID="{62A761DD-7939-444B-8465-21B8701CB99C}" presName="spaceRect" presStyleCnt="0"/>
      <dgm:spPr/>
    </dgm:pt>
    <dgm:pt modelId="{7F251888-205B-43E1-A1AA-754D62128AAD}" type="pres">
      <dgm:prSet presAssocID="{62A761DD-7939-444B-8465-21B8701CB99C}" presName="parTx" presStyleLbl="revTx" presStyleIdx="1" presStyleCnt="3">
        <dgm:presLayoutVars>
          <dgm:chMax val="0"/>
          <dgm:chPref val="0"/>
        </dgm:presLayoutVars>
      </dgm:prSet>
      <dgm:spPr/>
    </dgm:pt>
    <dgm:pt modelId="{F5BF5658-1ADE-4F8E-8C29-201A34098827}" type="pres">
      <dgm:prSet presAssocID="{7E6DDB19-8C60-4FF3-B5A4-7DFEF2EF2227}" presName="sibTrans" presStyleCnt="0"/>
      <dgm:spPr/>
    </dgm:pt>
    <dgm:pt modelId="{730C19DE-FC3A-4C95-B51A-BC6F1444D706}" type="pres">
      <dgm:prSet presAssocID="{33A57A62-DE3E-4C46-AA65-91B44D6F7EC4}" presName="compNode" presStyleCnt="0"/>
      <dgm:spPr/>
    </dgm:pt>
    <dgm:pt modelId="{BE4FCD88-697E-4EF3-9AB8-00F097E9EAB9}" type="pres">
      <dgm:prSet presAssocID="{33A57A62-DE3E-4C46-AA65-91B44D6F7EC4}" presName="bgRect" presStyleLbl="bgShp" presStyleIdx="2" presStyleCnt="3"/>
      <dgm:spPr/>
    </dgm:pt>
    <dgm:pt modelId="{5F51523F-2DC8-4A4A-B696-C37BD9911563}" type="pres">
      <dgm:prSet presAssocID="{33A57A62-DE3E-4C46-AA65-91B44D6F7EC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E3B5BF4A-AA56-4F9D-B126-9B5A248DD3A6}" type="pres">
      <dgm:prSet presAssocID="{33A57A62-DE3E-4C46-AA65-91B44D6F7EC4}" presName="spaceRect" presStyleCnt="0"/>
      <dgm:spPr/>
    </dgm:pt>
    <dgm:pt modelId="{3ACB7675-71A9-4778-B0BB-BED2EC6EB1BE}" type="pres">
      <dgm:prSet presAssocID="{33A57A62-DE3E-4C46-AA65-91B44D6F7EC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BE94301-2A67-431C-8868-612718F9A481}" srcId="{3C785DF1-C4DA-4142-95E6-1F35003C8EE5}" destId="{62A761DD-7939-444B-8465-21B8701CB99C}" srcOrd="1" destOrd="0" parTransId="{E9C9D96D-9467-459E-83A0-89E9E40332EA}" sibTransId="{7E6DDB19-8C60-4FF3-B5A4-7DFEF2EF2227}"/>
    <dgm:cxn modelId="{AAAC9838-53D4-4263-ADCA-ADC84267E739}" type="presOf" srcId="{33A57A62-DE3E-4C46-AA65-91B44D6F7EC4}" destId="{3ACB7675-71A9-4778-B0BB-BED2EC6EB1BE}" srcOrd="0" destOrd="0" presId="urn:microsoft.com/office/officeart/2018/2/layout/IconVerticalSolidList"/>
    <dgm:cxn modelId="{420A3A50-D2D4-458B-A849-09C283AC99B7}" srcId="{3C785DF1-C4DA-4142-95E6-1F35003C8EE5}" destId="{17D750A7-23C2-461D-B7D0-CA76C18626B7}" srcOrd="0" destOrd="0" parTransId="{0E8030DC-E626-466E-A2C5-67D6BC4E8C74}" sibTransId="{015C4C33-C49C-46F2-B310-4B71993B0FDA}"/>
    <dgm:cxn modelId="{52CDA09C-0260-45C5-9D16-E5038E2CB300}" type="presOf" srcId="{3C785DF1-C4DA-4142-95E6-1F35003C8EE5}" destId="{FED7131D-DAF6-4AE1-A85A-29543EDB4174}" srcOrd="0" destOrd="0" presId="urn:microsoft.com/office/officeart/2018/2/layout/IconVerticalSolidList"/>
    <dgm:cxn modelId="{B17064A1-411B-4E87-B981-B470A886FE2F}" srcId="{3C785DF1-C4DA-4142-95E6-1F35003C8EE5}" destId="{33A57A62-DE3E-4C46-AA65-91B44D6F7EC4}" srcOrd="2" destOrd="0" parTransId="{5CAFC12C-9AEA-4266-ACB0-FD54F9FB7085}" sibTransId="{A3E75677-B485-473E-BF6E-6B4815D8B0FE}"/>
    <dgm:cxn modelId="{2034FFD9-99B7-42B3-A789-7F85F9B63F89}" type="presOf" srcId="{62A761DD-7939-444B-8465-21B8701CB99C}" destId="{7F251888-205B-43E1-A1AA-754D62128AAD}" srcOrd="0" destOrd="0" presId="urn:microsoft.com/office/officeart/2018/2/layout/IconVerticalSolidList"/>
    <dgm:cxn modelId="{737E82F0-7D7D-4367-A80E-C71DA05DA5E2}" type="presOf" srcId="{17D750A7-23C2-461D-B7D0-CA76C18626B7}" destId="{C3E2B0C3-6771-4A54-B3E2-286D723B2D9D}" srcOrd="0" destOrd="0" presId="urn:microsoft.com/office/officeart/2018/2/layout/IconVerticalSolidList"/>
    <dgm:cxn modelId="{FFD22019-6F6F-446E-A9AA-EABD64834982}" type="presParOf" srcId="{FED7131D-DAF6-4AE1-A85A-29543EDB4174}" destId="{336624C8-FE87-4A8A-9228-7299755301F0}" srcOrd="0" destOrd="0" presId="urn:microsoft.com/office/officeart/2018/2/layout/IconVerticalSolidList"/>
    <dgm:cxn modelId="{8057E222-5302-4C19-84F1-CE93B220ED5C}" type="presParOf" srcId="{336624C8-FE87-4A8A-9228-7299755301F0}" destId="{B075E157-1007-44BB-8ACF-C55567450FF1}" srcOrd="0" destOrd="0" presId="urn:microsoft.com/office/officeart/2018/2/layout/IconVerticalSolidList"/>
    <dgm:cxn modelId="{C7051F3E-F68F-43B8-8935-0B1C2D682C20}" type="presParOf" srcId="{336624C8-FE87-4A8A-9228-7299755301F0}" destId="{174B562F-687B-411C-84E9-BCCC04727B71}" srcOrd="1" destOrd="0" presId="urn:microsoft.com/office/officeart/2018/2/layout/IconVerticalSolidList"/>
    <dgm:cxn modelId="{4971CBEA-830B-43F6-A5AE-9E8A05567ABB}" type="presParOf" srcId="{336624C8-FE87-4A8A-9228-7299755301F0}" destId="{0D665CB4-4A04-49E2-8A4B-ADD09EFBBAFB}" srcOrd="2" destOrd="0" presId="urn:microsoft.com/office/officeart/2018/2/layout/IconVerticalSolidList"/>
    <dgm:cxn modelId="{42A987B9-D768-4CA5-A68C-56BB2AA0852D}" type="presParOf" srcId="{336624C8-FE87-4A8A-9228-7299755301F0}" destId="{C3E2B0C3-6771-4A54-B3E2-286D723B2D9D}" srcOrd="3" destOrd="0" presId="urn:microsoft.com/office/officeart/2018/2/layout/IconVerticalSolidList"/>
    <dgm:cxn modelId="{B9594020-9465-42EC-93DA-DD3189DE942B}" type="presParOf" srcId="{FED7131D-DAF6-4AE1-A85A-29543EDB4174}" destId="{615B026B-C0DE-4DE2-8F48-2A825FFA3E02}" srcOrd="1" destOrd="0" presId="urn:microsoft.com/office/officeart/2018/2/layout/IconVerticalSolidList"/>
    <dgm:cxn modelId="{59E59D31-70C7-41B8-859F-EB54C19A0FFC}" type="presParOf" srcId="{FED7131D-DAF6-4AE1-A85A-29543EDB4174}" destId="{8AE395CB-7F2E-4745-9E9F-88BDFB86C97A}" srcOrd="2" destOrd="0" presId="urn:microsoft.com/office/officeart/2018/2/layout/IconVerticalSolidList"/>
    <dgm:cxn modelId="{947B167C-15B3-465A-AF90-5EDBEE1B759E}" type="presParOf" srcId="{8AE395CB-7F2E-4745-9E9F-88BDFB86C97A}" destId="{C1DD2326-1805-4077-9C4B-8A59D47ADBAF}" srcOrd="0" destOrd="0" presId="urn:microsoft.com/office/officeart/2018/2/layout/IconVerticalSolidList"/>
    <dgm:cxn modelId="{27DFEAE2-2D53-465D-BC0D-7DB5D4CD95B1}" type="presParOf" srcId="{8AE395CB-7F2E-4745-9E9F-88BDFB86C97A}" destId="{9FC6BD0B-29BC-4912-A15F-6E9F9A9546CE}" srcOrd="1" destOrd="0" presId="urn:microsoft.com/office/officeart/2018/2/layout/IconVerticalSolidList"/>
    <dgm:cxn modelId="{5293EEEE-F947-4FB0-B288-71505E5EBDCF}" type="presParOf" srcId="{8AE395CB-7F2E-4745-9E9F-88BDFB86C97A}" destId="{CCCC40C0-1215-4C6A-8FA8-82375708F552}" srcOrd="2" destOrd="0" presId="urn:microsoft.com/office/officeart/2018/2/layout/IconVerticalSolidList"/>
    <dgm:cxn modelId="{C7D5907F-1536-49A1-B08E-1DF9524E2A54}" type="presParOf" srcId="{8AE395CB-7F2E-4745-9E9F-88BDFB86C97A}" destId="{7F251888-205B-43E1-A1AA-754D62128AAD}" srcOrd="3" destOrd="0" presId="urn:microsoft.com/office/officeart/2018/2/layout/IconVerticalSolidList"/>
    <dgm:cxn modelId="{6EAF86FB-17FC-487F-9FF1-797C28485230}" type="presParOf" srcId="{FED7131D-DAF6-4AE1-A85A-29543EDB4174}" destId="{F5BF5658-1ADE-4F8E-8C29-201A34098827}" srcOrd="3" destOrd="0" presId="urn:microsoft.com/office/officeart/2018/2/layout/IconVerticalSolidList"/>
    <dgm:cxn modelId="{82B63171-C698-4AB7-B178-E81D7740F299}" type="presParOf" srcId="{FED7131D-DAF6-4AE1-A85A-29543EDB4174}" destId="{730C19DE-FC3A-4C95-B51A-BC6F1444D706}" srcOrd="4" destOrd="0" presId="urn:microsoft.com/office/officeart/2018/2/layout/IconVerticalSolidList"/>
    <dgm:cxn modelId="{D4859664-1593-45D6-96E0-2CEFD7B29565}" type="presParOf" srcId="{730C19DE-FC3A-4C95-B51A-BC6F1444D706}" destId="{BE4FCD88-697E-4EF3-9AB8-00F097E9EAB9}" srcOrd="0" destOrd="0" presId="urn:microsoft.com/office/officeart/2018/2/layout/IconVerticalSolidList"/>
    <dgm:cxn modelId="{46955C61-A8A7-4298-B1F1-BB17A3833D44}" type="presParOf" srcId="{730C19DE-FC3A-4C95-B51A-BC6F1444D706}" destId="{5F51523F-2DC8-4A4A-B696-C37BD9911563}" srcOrd="1" destOrd="0" presId="urn:microsoft.com/office/officeart/2018/2/layout/IconVerticalSolidList"/>
    <dgm:cxn modelId="{57B6F6DB-AC7D-410A-9376-613148DDD123}" type="presParOf" srcId="{730C19DE-FC3A-4C95-B51A-BC6F1444D706}" destId="{E3B5BF4A-AA56-4F9D-B126-9B5A248DD3A6}" srcOrd="2" destOrd="0" presId="urn:microsoft.com/office/officeart/2018/2/layout/IconVerticalSolidList"/>
    <dgm:cxn modelId="{584CE63B-F50C-4AD9-B8C7-0A3F1EC5AD82}" type="presParOf" srcId="{730C19DE-FC3A-4C95-B51A-BC6F1444D706}" destId="{3ACB7675-71A9-4778-B0BB-BED2EC6EB1B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2BFC68-81CE-4726-AD0F-6098FA3A04EF}">
      <dsp:nvSpPr>
        <dsp:cNvPr id="0" name=""/>
        <dsp:cNvSpPr/>
      </dsp:nvSpPr>
      <dsp:spPr>
        <a:xfrm>
          <a:off x="0" y="4300"/>
          <a:ext cx="6263640" cy="9160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061DDD-9D03-4875-84A2-52C1CF05E82A}">
      <dsp:nvSpPr>
        <dsp:cNvPr id="0" name=""/>
        <dsp:cNvSpPr/>
      </dsp:nvSpPr>
      <dsp:spPr>
        <a:xfrm>
          <a:off x="277094" y="210403"/>
          <a:ext cx="503807" cy="50380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A4EEC2-84AC-4B87-B074-06463368A33C}">
      <dsp:nvSpPr>
        <dsp:cNvPr id="0" name=""/>
        <dsp:cNvSpPr/>
      </dsp:nvSpPr>
      <dsp:spPr>
        <a:xfrm>
          <a:off x="1057996" y="4300"/>
          <a:ext cx="5205643" cy="916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945" tIns="96945" rIns="96945" bIns="9694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Professional communication (oral and written)</a:t>
          </a:r>
        </a:p>
      </dsp:txBody>
      <dsp:txXfrm>
        <a:off x="1057996" y="4300"/>
        <a:ext cx="5205643" cy="916014"/>
      </dsp:txXfrm>
    </dsp:sp>
    <dsp:sp modelId="{FFC25DF4-BDEA-4D99-AE62-30E7BA483031}">
      <dsp:nvSpPr>
        <dsp:cNvPr id="0" name=""/>
        <dsp:cNvSpPr/>
      </dsp:nvSpPr>
      <dsp:spPr>
        <a:xfrm>
          <a:off x="0" y="1149318"/>
          <a:ext cx="6263640" cy="9160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843108-824A-4A36-ABD7-8FF5086B0A62}">
      <dsp:nvSpPr>
        <dsp:cNvPr id="0" name=""/>
        <dsp:cNvSpPr/>
      </dsp:nvSpPr>
      <dsp:spPr>
        <a:xfrm>
          <a:off x="277094" y="1355421"/>
          <a:ext cx="503807" cy="50380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8DC874-9CC9-47B6-BA27-7EA122998534}">
      <dsp:nvSpPr>
        <dsp:cNvPr id="0" name=""/>
        <dsp:cNvSpPr/>
      </dsp:nvSpPr>
      <dsp:spPr>
        <a:xfrm>
          <a:off x="1057996" y="1149318"/>
          <a:ext cx="5205643" cy="916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945" tIns="96945" rIns="96945" bIns="9694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Legal research and critical analysis</a:t>
          </a:r>
        </a:p>
      </dsp:txBody>
      <dsp:txXfrm>
        <a:off x="1057996" y="1149318"/>
        <a:ext cx="5205643" cy="916014"/>
      </dsp:txXfrm>
    </dsp:sp>
    <dsp:sp modelId="{40A8BE0D-D39A-41CE-9484-A9A81613CD8A}">
      <dsp:nvSpPr>
        <dsp:cNvPr id="0" name=""/>
        <dsp:cNvSpPr/>
      </dsp:nvSpPr>
      <dsp:spPr>
        <a:xfrm>
          <a:off x="0" y="2294336"/>
          <a:ext cx="6263640" cy="9160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37266A-5FE7-4359-A473-9A6FAB57DD4C}">
      <dsp:nvSpPr>
        <dsp:cNvPr id="0" name=""/>
        <dsp:cNvSpPr/>
      </dsp:nvSpPr>
      <dsp:spPr>
        <a:xfrm>
          <a:off x="277094" y="2500440"/>
          <a:ext cx="503807" cy="50380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386DE8-C014-4EDE-898E-70C816B2FFDC}">
      <dsp:nvSpPr>
        <dsp:cNvPr id="0" name=""/>
        <dsp:cNvSpPr/>
      </dsp:nvSpPr>
      <dsp:spPr>
        <a:xfrm>
          <a:off x="1057996" y="2294336"/>
          <a:ext cx="5205643" cy="916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945" tIns="96945" rIns="96945" bIns="9694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Attention to detail and workload management</a:t>
          </a:r>
        </a:p>
      </dsp:txBody>
      <dsp:txXfrm>
        <a:off x="1057996" y="2294336"/>
        <a:ext cx="5205643" cy="916014"/>
      </dsp:txXfrm>
    </dsp:sp>
    <dsp:sp modelId="{D78ADAD5-5DEA-496C-A1C4-FF1773081001}">
      <dsp:nvSpPr>
        <dsp:cNvPr id="0" name=""/>
        <dsp:cNvSpPr/>
      </dsp:nvSpPr>
      <dsp:spPr>
        <a:xfrm>
          <a:off x="0" y="3439354"/>
          <a:ext cx="6263640" cy="9160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950495-768B-44A8-A0D0-224B14FEBBB7}">
      <dsp:nvSpPr>
        <dsp:cNvPr id="0" name=""/>
        <dsp:cNvSpPr/>
      </dsp:nvSpPr>
      <dsp:spPr>
        <a:xfrm>
          <a:off x="277094" y="3645458"/>
          <a:ext cx="503807" cy="50380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94C158-5D74-446F-AE26-1030B6092F7B}">
      <dsp:nvSpPr>
        <dsp:cNvPr id="0" name=""/>
        <dsp:cNvSpPr/>
      </dsp:nvSpPr>
      <dsp:spPr>
        <a:xfrm>
          <a:off x="1057996" y="3439354"/>
          <a:ext cx="5205643" cy="916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945" tIns="96945" rIns="96945" bIns="9694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Understanding appellate jurisdiction and standards of review</a:t>
          </a:r>
        </a:p>
      </dsp:txBody>
      <dsp:txXfrm>
        <a:off x="1057996" y="3439354"/>
        <a:ext cx="5205643" cy="916014"/>
      </dsp:txXfrm>
    </dsp:sp>
    <dsp:sp modelId="{7202377C-B84F-4ADE-96A2-7B02BB5EF5F8}">
      <dsp:nvSpPr>
        <dsp:cNvPr id="0" name=""/>
        <dsp:cNvSpPr/>
      </dsp:nvSpPr>
      <dsp:spPr>
        <a:xfrm>
          <a:off x="0" y="4584372"/>
          <a:ext cx="6263640" cy="9160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BA71B9-9D43-4A9F-972C-D9AE848C3582}">
      <dsp:nvSpPr>
        <dsp:cNvPr id="0" name=""/>
        <dsp:cNvSpPr/>
      </dsp:nvSpPr>
      <dsp:spPr>
        <a:xfrm>
          <a:off x="277094" y="4790476"/>
          <a:ext cx="503807" cy="50380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2787A7-6D49-4226-8553-3CABA5BA1CA6}">
      <dsp:nvSpPr>
        <dsp:cNvPr id="0" name=""/>
        <dsp:cNvSpPr/>
      </dsp:nvSpPr>
      <dsp:spPr>
        <a:xfrm>
          <a:off x="1057996" y="4584372"/>
          <a:ext cx="5205643" cy="916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945" tIns="96945" rIns="96945" bIns="9694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Persuasive writing and oral advocacy</a:t>
          </a:r>
        </a:p>
      </dsp:txBody>
      <dsp:txXfrm>
        <a:off x="1057996" y="4584372"/>
        <a:ext cx="5205643" cy="9160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F8C9A3-A6E9-44FE-9A49-ECB2E398EED1}">
      <dsp:nvSpPr>
        <dsp:cNvPr id="0" name=""/>
        <dsp:cNvSpPr/>
      </dsp:nvSpPr>
      <dsp:spPr>
        <a:xfrm>
          <a:off x="181777" y="367425"/>
          <a:ext cx="1320143" cy="1320143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FC8659-51A4-4BF1-B78E-C55CE1D956E5}">
      <dsp:nvSpPr>
        <dsp:cNvPr id="0" name=""/>
        <dsp:cNvSpPr/>
      </dsp:nvSpPr>
      <dsp:spPr>
        <a:xfrm>
          <a:off x="459007" y="644655"/>
          <a:ext cx="765683" cy="76568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0B35D2-BA89-4F36-8C19-296446114618}">
      <dsp:nvSpPr>
        <dsp:cNvPr id="0" name=""/>
        <dsp:cNvSpPr/>
      </dsp:nvSpPr>
      <dsp:spPr>
        <a:xfrm>
          <a:off x="1784808" y="367425"/>
          <a:ext cx="3111765" cy="1320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District courts → Circuit courts → U.S. Supreme Court</a:t>
          </a:r>
        </a:p>
      </dsp:txBody>
      <dsp:txXfrm>
        <a:off x="1784808" y="367425"/>
        <a:ext cx="3111765" cy="1320143"/>
      </dsp:txXfrm>
    </dsp:sp>
    <dsp:sp modelId="{752034D8-A5AF-4258-BF3B-438A551D988F}">
      <dsp:nvSpPr>
        <dsp:cNvPr id="0" name=""/>
        <dsp:cNvSpPr/>
      </dsp:nvSpPr>
      <dsp:spPr>
        <a:xfrm>
          <a:off x="5438775" y="367425"/>
          <a:ext cx="1320143" cy="1320143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B40FDB-2E5A-4D93-9EED-0B6BBAE85C91}">
      <dsp:nvSpPr>
        <dsp:cNvPr id="0" name=""/>
        <dsp:cNvSpPr/>
      </dsp:nvSpPr>
      <dsp:spPr>
        <a:xfrm>
          <a:off x="5716005" y="644655"/>
          <a:ext cx="765683" cy="76568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6632E0-448C-4FC8-9D1B-7D0B7BA9E2E6}">
      <dsp:nvSpPr>
        <dsp:cNvPr id="0" name=""/>
        <dsp:cNvSpPr/>
      </dsp:nvSpPr>
      <dsp:spPr>
        <a:xfrm>
          <a:off x="7041806" y="367425"/>
          <a:ext cx="3111765" cy="1320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13 federal appellate courts including D.C. and Federal Circuits</a:t>
          </a:r>
        </a:p>
      </dsp:txBody>
      <dsp:txXfrm>
        <a:off x="7041806" y="367425"/>
        <a:ext cx="3111765" cy="1320143"/>
      </dsp:txXfrm>
    </dsp:sp>
    <dsp:sp modelId="{EF576410-9306-4D64-83BF-68ECB091FDD7}">
      <dsp:nvSpPr>
        <dsp:cNvPr id="0" name=""/>
        <dsp:cNvSpPr/>
      </dsp:nvSpPr>
      <dsp:spPr>
        <a:xfrm>
          <a:off x="181777" y="2378862"/>
          <a:ext cx="1320143" cy="1320143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F1C277-4BFF-43FE-983E-2911F9323767}">
      <dsp:nvSpPr>
        <dsp:cNvPr id="0" name=""/>
        <dsp:cNvSpPr/>
      </dsp:nvSpPr>
      <dsp:spPr>
        <a:xfrm>
          <a:off x="459007" y="2656092"/>
          <a:ext cx="765683" cy="76568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3C5B92-0515-4FF8-8D97-77417EE77322}">
      <dsp:nvSpPr>
        <dsp:cNvPr id="0" name=""/>
        <dsp:cNvSpPr/>
      </dsp:nvSpPr>
      <dsp:spPr>
        <a:xfrm>
          <a:off x="1784808" y="2378862"/>
          <a:ext cx="3111765" cy="1320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Appeals based on record; no new evidence</a:t>
          </a:r>
        </a:p>
      </dsp:txBody>
      <dsp:txXfrm>
        <a:off x="1784808" y="2378862"/>
        <a:ext cx="3111765" cy="1320143"/>
      </dsp:txXfrm>
    </dsp:sp>
    <dsp:sp modelId="{BDF2FE43-E00D-4F5A-AD16-1790D4A013B4}">
      <dsp:nvSpPr>
        <dsp:cNvPr id="0" name=""/>
        <dsp:cNvSpPr/>
      </dsp:nvSpPr>
      <dsp:spPr>
        <a:xfrm>
          <a:off x="5438775" y="2378862"/>
          <a:ext cx="1320143" cy="1320143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591C2C-3C09-41F9-AC2F-D390642DAC82}">
      <dsp:nvSpPr>
        <dsp:cNvPr id="0" name=""/>
        <dsp:cNvSpPr/>
      </dsp:nvSpPr>
      <dsp:spPr>
        <a:xfrm>
          <a:off x="5716005" y="2656092"/>
          <a:ext cx="765683" cy="76568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2ED1EF-D918-4CC7-AB8B-3A7DFE13C05C}">
      <dsp:nvSpPr>
        <dsp:cNvPr id="0" name=""/>
        <dsp:cNvSpPr/>
      </dsp:nvSpPr>
      <dsp:spPr>
        <a:xfrm>
          <a:off x="7041806" y="2378862"/>
          <a:ext cx="3111765" cy="1320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Stare decisis and circuit splits</a:t>
          </a:r>
        </a:p>
      </dsp:txBody>
      <dsp:txXfrm>
        <a:off x="7041806" y="2378862"/>
        <a:ext cx="3111765" cy="13201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D0BB66-B1CD-4207-A528-580DA95E27CE}">
      <dsp:nvSpPr>
        <dsp:cNvPr id="0" name=""/>
        <dsp:cNvSpPr/>
      </dsp:nvSpPr>
      <dsp:spPr>
        <a:xfrm>
          <a:off x="0" y="531"/>
          <a:ext cx="78867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6E3DBD-062F-41F1-8C7D-F909269C00E3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AA820B-FCAD-4B70-A858-EE0C8BF8D32F}">
      <dsp:nvSpPr>
        <dsp:cNvPr id="0" name=""/>
        <dsp:cNvSpPr/>
      </dsp:nvSpPr>
      <dsp:spPr>
        <a:xfrm>
          <a:off x="1435590" y="531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Trial courts, intermediate appellate courts, courts of last resort</a:t>
          </a:r>
        </a:p>
      </dsp:txBody>
      <dsp:txXfrm>
        <a:off x="1435590" y="531"/>
        <a:ext cx="6451109" cy="1242935"/>
      </dsp:txXfrm>
    </dsp:sp>
    <dsp:sp modelId="{398B84F6-5FDA-4FC6-B7B7-52E3F028D530}">
      <dsp:nvSpPr>
        <dsp:cNvPr id="0" name=""/>
        <dsp:cNvSpPr/>
      </dsp:nvSpPr>
      <dsp:spPr>
        <a:xfrm>
          <a:off x="0" y="1554201"/>
          <a:ext cx="78867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6D073D-63AF-4908-B717-39AB6AEFB62B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96CC5E-A646-49F8-BEBB-D781135AA800}">
      <dsp:nvSpPr>
        <dsp:cNvPr id="0" name=""/>
        <dsp:cNvSpPr/>
      </dsp:nvSpPr>
      <dsp:spPr>
        <a:xfrm>
          <a:off x="1435590" y="1554201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Jurisdiction and procedures vary by state</a:t>
          </a:r>
        </a:p>
      </dsp:txBody>
      <dsp:txXfrm>
        <a:off x="1435590" y="1554201"/>
        <a:ext cx="6451109" cy="1242935"/>
      </dsp:txXfrm>
    </dsp:sp>
    <dsp:sp modelId="{94795921-C266-4066-B094-6ED44526EC14}">
      <dsp:nvSpPr>
        <dsp:cNvPr id="0" name=""/>
        <dsp:cNvSpPr/>
      </dsp:nvSpPr>
      <dsp:spPr>
        <a:xfrm>
          <a:off x="0" y="3107870"/>
          <a:ext cx="78867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4FF933-AA58-4BA2-A518-0CE934D46CBA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C2CDF1-E994-43B8-A5D6-54B271C8076E}">
      <dsp:nvSpPr>
        <dsp:cNvPr id="0" name=""/>
        <dsp:cNvSpPr/>
      </dsp:nvSpPr>
      <dsp:spPr>
        <a:xfrm>
          <a:off x="1435590" y="3107870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Some states allow advisory opinions</a:t>
          </a:r>
        </a:p>
      </dsp:txBody>
      <dsp:txXfrm>
        <a:off x="1435590" y="3107870"/>
        <a:ext cx="6451109" cy="12429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18040E-B8A6-4CFD-867E-8EDCCDF84E79}">
      <dsp:nvSpPr>
        <dsp:cNvPr id="0" name=""/>
        <dsp:cNvSpPr/>
      </dsp:nvSpPr>
      <dsp:spPr>
        <a:xfrm>
          <a:off x="0" y="582"/>
          <a:ext cx="7536203" cy="136218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6CFF62-453B-42A7-9256-0219E41981A1}">
      <dsp:nvSpPr>
        <dsp:cNvPr id="0" name=""/>
        <dsp:cNvSpPr/>
      </dsp:nvSpPr>
      <dsp:spPr>
        <a:xfrm>
          <a:off x="412061" y="307073"/>
          <a:ext cx="749202" cy="7492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6AACB7-2544-4272-B005-382DCD804AAA}">
      <dsp:nvSpPr>
        <dsp:cNvPr id="0" name=""/>
        <dsp:cNvSpPr/>
      </dsp:nvSpPr>
      <dsp:spPr>
        <a:xfrm>
          <a:off x="1573324" y="582"/>
          <a:ext cx="5962878" cy="1362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165" tIns="144165" rIns="144165" bIns="144165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Tribal nations have sovereign judicial systems</a:t>
          </a:r>
        </a:p>
      </dsp:txBody>
      <dsp:txXfrm>
        <a:off x="1573324" y="582"/>
        <a:ext cx="5962878" cy="1362185"/>
      </dsp:txXfrm>
    </dsp:sp>
    <dsp:sp modelId="{E92A99A0-65BA-425F-9C5A-29D282F2C14D}">
      <dsp:nvSpPr>
        <dsp:cNvPr id="0" name=""/>
        <dsp:cNvSpPr/>
      </dsp:nvSpPr>
      <dsp:spPr>
        <a:xfrm>
          <a:off x="0" y="1703314"/>
          <a:ext cx="7536203" cy="136218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6DDFF3-C5B1-43E0-9693-7CF60E1FC462}">
      <dsp:nvSpPr>
        <dsp:cNvPr id="0" name=""/>
        <dsp:cNvSpPr/>
      </dsp:nvSpPr>
      <dsp:spPr>
        <a:xfrm>
          <a:off x="412061" y="2009805"/>
          <a:ext cx="749202" cy="7492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DADA3D-05D7-448F-90BF-78569AEECB25}">
      <dsp:nvSpPr>
        <dsp:cNvPr id="0" name=""/>
        <dsp:cNvSpPr/>
      </dsp:nvSpPr>
      <dsp:spPr>
        <a:xfrm>
          <a:off x="1573324" y="1703314"/>
          <a:ext cx="5962878" cy="1362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165" tIns="144165" rIns="144165" bIns="144165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Example: Navajo Nation with district and supreme courts</a:t>
          </a:r>
        </a:p>
      </dsp:txBody>
      <dsp:txXfrm>
        <a:off x="1573324" y="1703314"/>
        <a:ext cx="5962878" cy="1362185"/>
      </dsp:txXfrm>
    </dsp:sp>
    <dsp:sp modelId="{B33881E9-CD9F-4513-9BCA-AD797F731259}">
      <dsp:nvSpPr>
        <dsp:cNvPr id="0" name=""/>
        <dsp:cNvSpPr/>
      </dsp:nvSpPr>
      <dsp:spPr>
        <a:xfrm>
          <a:off x="0" y="3406046"/>
          <a:ext cx="7536203" cy="136218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41FE22-3955-4297-A630-CDD8497E6A1F}">
      <dsp:nvSpPr>
        <dsp:cNvPr id="0" name=""/>
        <dsp:cNvSpPr/>
      </dsp:nvSpPr>
      <dsp:spPr>
        <a:xfrm>
          <a:off x="412061" y="3712537"/>
          <a:ext cx="749202" cy="7492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EAB1AC-958E-457F-8381-A84775AD6F64}">
      <dsp:nvSpPr>
        <dsp:cNvPr id="0" name=""/>
        <dsp:cNvSpPr/>
      </dsp:nvSpPr>
      <dsp:spPr>
        <a:xfrm>
          <a:off x="1573324" y="3406046"/>
          <a:ext cx="5962878" cy="1362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165" tIns="144165" rIns="144165" bIns="144165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Use of traditional dispute resolution methods</a:t>
          </a:r>
        </a:p>
      </dsp:txBody>
      <dsp:txXfrm>
        <a:off x="1573324" y="3406046"/>
        <a:ext cx="5962878" cy="13621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28D6A3-AFB7-764C-94A8-E34E867EC660}">
      <dsp:nvSpPr>
        <dsp:cNvPr id="0" name=""/>
        <dsp:cNvSpPr/>
      </dsp:nvSpPr>
      <dsp:spPr>
        <a:xfrm>
          <a:off x="0" y="956885"/>
          <a:ext cx="2906817" cy="1845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AC20AC-2548-C549-B800-D8EFCB866B04}">
      <dsp:nvSpPr>
        <dsp:cNvPr id="0" name=""/>
        <dsp:cNvSpPr/>
      </dsp:nvSpPr>
      <dsp:spPr>
        <a:xfrm>
          <a:off x="322979" y="1263716"/>
          <a:ext cx="2906817" cy="18458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Agencies perform adjudicatory functions</a:t>
          </a:r>
        </a:p>
      </dsp:txBody>
      <dsp:txXfrm>
        <a:off x="377041" y="1317778"/>
        <a:ext cx="2798693" cy="1737704"/>
      </dsp:txXfrm>
    </dsp:sp>
    <dsp:sp modelId="{FECEF926-B7CB-0746-8E27-2C7DD6CEBE4D}">
      <dsp:nvSpPr>
        <dsp:cNvPr id="0" name=""/>
        <dsp:cNvSpPr/>
      </dsp:nvSpPr>
      <dsp:spPr>
        <a:xfrm>
          <a:off x="3552776" y="956885"/>
          <a:ext cx="2906817" cy="1845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DC9F3A-CB1F-4E4C-9C07-99F7ED350B9B}">
      <dsp:nvSpPr>
        <dsp:cNvPr id="0" name=""/>
        <dsp:cNvSpPr/>
      </dsp:nvSpPr>
      <dsp:spPr>
        <a:xfrm>
          <a:off x="3875756" y="1263716"/>
          <a:ext cx="2906817" cy="18458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Appeals may go to agency appeals boards or federal courts</a:t>
          </a:r>
        </a:p>
      </dsp:txBody>
      <dsp:txXfrm>
        <a:off x="3929818" y="1317778"/>
        <a:ext cx="2798693" cy="1737704"/>
      </dsp:txXfrm>
    </dsp:sp>
    <dsp:sp modelId="{6C140E7E-4E7C-4D4A-B214-2E5FFA986991}">
      <dsp:nvSpPr>
        <dsp:cNvPr id="0" name=""/>
        <dsp:cNvSpPr/>
      </dsp:nvSpPr>
      <dsp:spPr>
        <a:xfrm>
          <a:off x="7105553" y="956885"/>
          <a:ext cx="2906817" cy="1845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49F520-B347-6741-883C-6FA70084EAB4}">
      <dsp:nvSpPr>
        <dsp:cNvPr id="0" name=""/>
        <dsp:cNvSpPr/>
      </dsp:nvSpPr>
      <dsp:spPr>
        <a:xfrm>
          <a:off x="7428532" y="1263716"/>
          <a:ext cx="2906817" cy="18458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Examples: Social Security, Veterans Affairs, Patent Board</a:t>
          </a:r>
        </a:p>
      </dsp:txBody>
      <dsp:txXfrm>
        <a:off x="7482594" y="1317778"/>
        <a:ext cx="2798693" cy="173770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75E157-1007-44BB-8ACF-C55567450FF1}">
      <dsp:nvSpPr>
        <dsp:cNvPr id="0" name=""/>
        <dsp:cNvSpPr/>
      </dsp:nvSpPr>
      <dsp:spPr>
        <a:xfrm>
          <a:off x="0" y="531"/>
          <a:ext cx="10515600" cy="12432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4B562F-687B-411C-84E9-BCCC04727B71}">
      <dsp:nvSpPr>
        <dsp:cNvPr id="0" name=""/>
        <dsp:cNvSpPr/>
      </dsp:nvSpPr>
      <dsp:spPr>
        <a:xfrm>
          <a:off x="376092" y="280269"/>
          <a:ext cx="683804" cy="6838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E2B0C3-6771-4A54-B3E2-286D723B2D9D}">
      <dsp:nvSpPr>
        <dsp:cNvPr id="0" name=""/>
        <dsp:cNvSpPr/>
      </dsp:nvSpPr>
      <dsp:spPr>
        <a:xfrm>
          <a:off x="1435988" y="531"/>
          <a:ext cx="9079611" cy="124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81" tIns="131581" rIns="131581" bIns="13158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Appellate advocacy requires specialized skills</a:t>
          </a:r>
        </a:p>
      </dsp:txBody>
      <dsp:txXfrm>
        <a:off x="1435988" y="531"/>
        <a:ext cx="9079611" cy="1243280"/>
      </dsp:txXfrm>
    </dsp:sp>
    <dsp:sp modelId="{C1DD2326-1805-4077-9C4B-8A59D47ADBAF}">
      <dsp:nvSpPr>
        <dsp:cNvPr id="0" name=""/>
        <dsp:cNvSpPr/>
      </dsp:nvSpPr>
      <dsp:spPr>
        <a:xfrm>
          <a:off x="0" y="1554631"/>
          <a:ext cx="10515600" cy="12432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C6BD0B-29BC-4912-A15F-6E9F9A9546CE}">
      <dsp:nvSpPr>
        <dsp:cNvPr id="0" name=""/>
        <dsp:cNvSpPr/>
      </dsp:nvSpPr>
      <dsp:spPr>
        <a:xfrm>
          <a:off x="376092" y="1834369"/>
          <a:ext cx="683804" cy="6838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251888-205B-43E1-A1AA-754D62128AAD}">
      <dsp:nvSpPr>
        <dsp:cNvPr id="0" name=""/>
        <dsp:cNvSpPr/>
      </dsp:nvSpPr>
      <dsp:spPr>
        <a:xfrm>
          <a:off x="1435988" y="1554631"/>
          <a:ext cx="9079611" cy="124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81" tIns="131581" rIns="131581" bIns="13158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Opportunities exist across federal, state, tribal, and agency systems</a:t>
          </a:r>
        </a:p>
      </dsp:txBody>
      <dsp:txXfrm>
        <a:off x="1435988" y="1554631"/>
        <a:ext cx="9079611" cy="1243280"/>
      </dsp:txXfrm>
    </dsp:sp>
    <dsp:sp modelId="{BE4FCD88-697E-4EF3-9AB8-00F097E9EAB9}">
      <dsp:nvSpPr>
        <dsp:cNvPr id="0" name=""/>
        <dsp:cNvSpPr/>
      </dsp:nvSpPr>
      <dsp:spPr>
        <a:xfrm>
          <a:off x="0" y="3108732"/>
          <a:ext cx="10515600" cy="12432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51523F-2DC8-4A4A-B696-C37BD9911563}">
      <dsp:nvSpPr>
        <dsp:cNvPr id="0" name=""/>
        <dsp:cNvSpPr/>
      </dsp:nvSpPr>
      <dsp:spPr>
        <a:xfrm>
          <a:off x="376092" y="3388470"/>
          <a:ext cx="683804" cy="6838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CB7675-71A9-4778-B0BB-BED2EC6EB1BE}">
      <dsp:nvSpPr>
        <dsp:cNvPr id="0" name=""/>
        <dsp:cNvSpPr/>
      </dsp:nvSpPr>
      <dsp:spPr>
        <a:xfrm>
          <a:off x="1435988" y="3108732"/>
          <a:ext cx="9079611" cy="124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81" tIns="131581" rIns="131581" bIns="13158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Practice and study are key to success</a:t>
          </a:r>
        </a:p>
      </dsp:txBody>
      <dsp:txXfrm>
        <a:off x="1435988" y="3108732"/>
        <a:ext cx="9079611" cy="1243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5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5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78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0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6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221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91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1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64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03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6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8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en-US" sz="6600"/>
              <a:t>Overview of Appellate Practice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en-US" i="1"/>
              <a:t>Contemporary Appellate Advocacy</a:t>
            </a:r>
          </a:p>
          <a:p>
            <a:pPr algn="l"/>
            <a:r>
              <a:rPr lang="en-US"/>
              <a:t>Part 1, Chapter 1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en-US" sz="5200"/>
              <a:t>Skills for Appellate Practice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BC64A9A-E6E1-16B3-29E1-24B301FBC1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806343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A22726-DA03-BCB0-F12E-98258FB7E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48640"/>
            <a:ext cx="9160475" cy="1132258"/>
          </a:xfrm>
        </p:spPr>
        <p:txBody>
          <a:bodyPr anchor="ctr">
            <a:normAutofit/>
          </a:bodyPr>
          <a:lstStyle/>
          <a:p>
            <a:pPr algn="ctr"/>
            <a:r>
              <a:t>Federal Appellate Structure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1BCD708-6566-7789-C31E-B309505382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9488832"/>
              </p:ext>
            </p:extLst>
          </p:nvPr>
        </p:nvGraphicFramePr>
        <p:xfrm>
          <a:off x="930876" y="2037806"/>
          <a:ext cx="10335350" cy="4066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 Appellate Structure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BCB7F70-AD4A-E060-39E1-8670B2C445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4577697"/>
              </p:ext>
            </p:extLst>
          </p:nvPr>
        </p:nvGraphicFramePr>
        <p:xfrm>
          <a:off x="2152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A466FCC-26A6-AD0C-513D-472AAABEC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50" y="1252728"/>
            <a:ext cx="2905613" cy="4768815"/>
          </a:xfrm>
        </p:spPr>
        <p:txBody>
          <a:bodyPr>
            <a:normAutofit/>
          </a:bodyPr>
          <a:lstStyle/>
          <a:p>
            <a:r>
              <a:rPr lang="en-US" sz="3200"/>
              <a:t>Tribal Appellate Structure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AD6A62E-3472-EC6F-47FC-5D541C821B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8267055"/>
              </p:ext>
            </p:extLst>
          </p:nvPr>
        </p:nvGraphicFramePr>
        <p:xfrm>
          <a:off x="4021483" y="1252728"/>
          <a:ext cx="7536203" cy="4768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A22726-DA03-BCB0-F12E-98258FB7E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48640"/>
            <a:ext cx="9160475" cy="1132258"/>
          </a:xfrm>
        </p:spPr>
        <p:txBody>
          <a:bodyPr anchor="ctr">
            <a:normAutofit/>
          </a:bodyPr>
          <a:lstStyle/>
          <a:p>
            <a:pPr algn="ctr"/>
            <a:r>
              <a:t>Administrative Appeals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80351F3-C77F-CC17-86A0-4FFB659303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9768994"/>
              </p:ext>
            </p:extLst>
          </p:nvPr>
        </p:nvGraphicFramePr>
        <p:xfrm>
          <a:off x="930876" y="2037806"/>
          <a:ext cx="10335350" cy="4066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5200"/>
              <a:t>Conclusion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B6B3AA1-3794-38E0-40A8-31F80AE0FD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726146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</TotalTime>
  <Words>186</Words>
  <Application>Microsoft Macintosh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2013 - 2022 Theme</vt:lpstr>
      <vt:lpstr>Overview of Appellate Practice</vt:lpstr>
      <vt:lpstr>Skills for Appellate Practice</vt:lpstr>
      <vt:lpstr>Federal Appellate Structure</vt:lpstr>
      <vt:lpstr>State Appellate Structure</vt:lpstr>
      <vt:lpstr>Tribal Appellate Structure</vt:lpstr>
      <vt:lpstr>Administrative Appeals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Ann Ching</cp:lastModifiedBy>
  <cp:revision>6</cp:revision>
  <dcterms:created xsi:type="dcterms:W3CDTF">2013-01-27T09:14:16Z</dcterms:created>
  <dcterms:modified xsi:type="dcterms:W3CDTF">2025-07-10T22:05:23Z</dcterms:modified>
  <cp:category/>
</cp:coreProperties>
</file>