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493B-3418-CB4A-881E-A71C380EBAEE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463A-1241-B244-9BD1-B820E25F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4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463A-1241-B244-9BD1-B820E25FB0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3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0FD7B79-B64B-4546-BA10-63BB4790A39F}" type="datetime1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3578-CDCE-5B4C-97F0-3D599CB6C04E}" type="datetime1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631-5B54-E443-8A5A-B42F2984C914}" type="datetime1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3B7A-1D48-4D41-9724-04610CBD47B3}" type="datetime1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97DE-B492-F547-A039-296830E116EF}" type="datetime1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A26B-965F-0445-AE0C-CAC56EE0C61F}" type="datetime1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2EE-F745-034C-9823-5936559A7C3B}" type="datetime1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F448-0E44-A74A-9695-8743F46905EA}" type="datetime1">
              <a:rPr lang="en-US" smtClean="0"/>
              <a:t>7/10/19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92BD-9E96-0044-A402-EBF4A571DDE4}" type="datetime1">
              <a:rPr lang="en-US" smtClean="0"/>
              <a:t>7/10/19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3AC2-268C-C04D-B861-4D4FF871508F}" type="datetime1">
              <a:rPr lang="en-US" smtClean="0"/>
              <a:t>7/10/19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DB0B-9AC8-9E44-B1AF-4190C2116557}" type="datetime1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5BA54803-D3E2-2C42-9323-B1B9A2DF3BE5}" type="datetime1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1C52A07-95A3-6E48-9AD1-596BEA7D4C7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84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Tangible vs. Intangible Property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Tangible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can be physically touched</a:t>
            </a:r>
          </a:p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(ex. house, car, and jewelry)</a:t>
            </a:r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Intangible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that represents an ownership interest in something and has no physical substance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(ex. stocks, mineral rights, and bank accounts)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vs. Equitable Property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roperty in which one has absolute ownership or title, including the right to manage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control it.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Equitable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in which one has the right to use or enjoy it, but does not possess absolute ownership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lso known as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beneficial property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vs. Joint Property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roperty that has one owner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941854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that has two or more concurrent owners</a:t>
            </a:r>
          </a:p>
          <a:p>
            <a:pPr marL="457200" lvl="1" indent="0">
              <a:buNone/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Georgia, joint property owners can either be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tenants in common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(by default) or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tenants with the right of survivorship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(if expressly stated in the deed or will, or other instrument of conveyance)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vs. Joint Property (cont’d)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Tenants in Common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ndivided interest in entire property, with each owner having an agreed upon percentage of ownership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 death, owner’s interest is distributed according to his/her will or trust or by the laws of intestate succession, if none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Tenancy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undivided interest in entire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property, with owners enjoying four unities of: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ossession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nterest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 death, owner’s interest goes to surviving joint tenant(s)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2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vs. Marital Property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 or personal property owned by an individual prior to marriage or acquired during marriage solely in one’s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by gift or inheritance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Marital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 or personal property that is acquired by either partner or jointly or gifted to the couple during their marriage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4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Probate vs. Nonprobate Property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Probate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roperty that is owned solely by the decedent or by the decedent as a tenant in common at the time of his or her death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property will be distributed as decedent indicated in his or her will or by the laws of intestate succession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Nonprobate Property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roperty that is not considered part of the decedent’s estate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 property cannot be transferred by will or by the laws of intestate succession, but rather, it goes directly to the decedent’s named beneficiaries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4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Probate vs. Nonprobate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(cont’d)</a:t>
            </a:r>
            <a:endParaRPr lang="en-US" sz="4400" dirty="0"/>
          </a:p>
        </p:txBody>
      </p:sp>
      <p:pic>
        <p:nvPicPr>
          <p:cNvPr id="10" name="image85.png"/>
          <p:cNvPicPr>
            <a:picLocks noGrp="1"/>
          </p:cNvPicPr>
          <p:nvPr>
            <p:ph idx="1"/>
          </p:nvPr>
        </p:nvPicPr>
        <p:blipFill>
          <a:blip r:embed="rId2"/>
          <a:srcRect t="-1285" b="1285"/>
          <a:stretch>
            <a:fillRect/>
          </a:stretch>
        </p:blipFill>
        <p:spPr>
          <a:xfrm>
            <a:off x="2142565" y="1371599"/>
            <a:ext cx="8310281" cy="5118847"/>
          </a:xfrm>
          <a:prstGeom prst="rect">
            <a:avLst/>
          </a:prstGeom>
          <a:ln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53.png"/>
          <p:cNvPicPr/>
          <p:nvPr/>
        </p:nvPicPr>
        <p:blipFill>
          <a:blip r:embed="rId2"/>
          <a:srcRect l="1524" t="1000" r="-1524" b="-1000"/>
          <a:stretch>
            <a:fillRect/>
          </a:stretch>
        </p:blipFill>
        <p:spPr>
          <a:xfrm>
            <a:off x="1184365" y="60960"/>
            <a:ext cx="10032275" cy="6348549"/>
          </a:xfrm>
          <a:prstGeom prst="rect">
            <a:avLst/>
          </a:prstGeom>
          <a:ln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193 PowerPoint slides is available upon adoption of this book. If you are a professor using this book for your class, please contact Beth Hall at </a:t>
            </a:r>
            <a:r>
              <a:rPr lang="en-US" dirty="0" smtClean="0">
                <a:hlinkClick r:id="rId3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5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3 PowerPoints</Template>
  <TotalTime>3</TotalTime>
  <Words>550</Words>
  <Application>Microsoft Macintosh PowerPoint</Application>
  <PresentationFormat>Widescreen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Euphemia</vt:lpstr>
      <vt:lpstr>Plantagenet Cherokee</vt:lpstr>
      <vt:lpstr>Times New Roman</vt:lpstr>
      <vt:lpstr>Wingdings</vt:lpstr>
      <vt:lpstr>Academic Literature 16x9</vt:lpstr>
      <vt:lpstr>Tangible vs. Intangible Property</vt:lpstr>
      <vt:lpstr>Legal vs. Equitable Property</vt:lpstr>
      <vt:lpstr>Several vs. Joint Property</vt:lpstr>
      <vt:lpstr>Several vs. Joint Property (cont’d)</vt:lpstr>
      <vt:lpstr>Separate vs. Marital Property</vt:lpstr>
      <vt:lpstr>Probate vs. Nonprobate Property</vt:lpstr>
      <vt:lpstr>Probate vs. Nonprobate Property (cont’d)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Tangible vs. Intangible Property</dc:title>
  <dc:creator>Microsoft Office User</dc:creator>
  <cp:lastModifiedBy>Microsoft Office User</cp:lastModifiedBy>
  <cp:revision>1</cp:revision>
  <dcterms:created xsi:type="dcterms:W3CDTF">2019-07-10T17:41:01Z</dcterms:created>
  <dcterms:modified xsi:type="dcterms:W3CDTF">2019-07-10T17:44:20Z</dcterms:modified>
</cp:coreProperties>
</file>