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9ECE3-75F3-734A-A464-5F29B801D216}" type="datetimeFigureOut">
              <a:rPr lang="en-US" smtClean="0"/>
              <a:t>3/12/19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C7C4E-F5FE-234F-ABBA-D2B5FF02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9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7C4E-F5FE-234F-ABBA-D2B5FF0271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9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463-4DBC-F14F-9944-2268C0EC68C7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153A-C47B-564C-9FEE-5C83F103EC39}" type="datetime1">
              <a:rPr lang="en-US" smtClean="0"/>
              <a:t>3/12/19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0DD5-E73E-4441-9E63-38E11248627D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7BE0-FFCF-DA40-89AB-D21DF1F6E2D1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E070-D0DD-AB42-AF0F-07F8A2BC58A0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08B8-562B-6A44-A791-CB48DFCE2387}" type="datetime1">
              <a:rPr lang="en-US" smtClean="0"/>
              <a:t>3/12/19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9CB07-C0BB-364F-BAF4-600B98F8F400}" type="datetime1">
              <a:rPr lang="en-US" smtClean="0"/>
              <a:t>3/12/19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E423-1952-2B4F-9488-874F25F189B3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EE48-E12A-DD45-AA09-96D506257C3E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AB04-37FE-184D-A384-A29BFBF18DE1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A656-83D0-8348-B048-3CC868774B83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F3D3-834D-984B-AE84-65E909E7C469}" type="datetime1">
              <a:rPr lang="en-US" smtClean="0"/>
              <a:t>3/12/19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CD98-8B09-714B-A725-D678BBF08288}" type="datetime1">
              <a:rPr lang="en-US" smtClean="0"/>
              <a:t>3/12/19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2077-491E-0346-9E19-B36C47E486DA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3B4-E594-A545-92E3-2778881279FB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881C-8F74-DB43-A049-286160D18EEB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A0F0-896D-504F-B913-1D2174B60039}" type="datetime1">
              <a:rPr lang="en-US" smtClean="0"/>
              <a:t>3/12/19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028903-DA3C-FC43-98A3-9D0259E4C883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3D64F-4021-4F42-A186-7F4AB7D43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9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hall@cap-pres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74F936-370F-4CB9-8E0B-1C1B6A9D7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97F365-77F7-426E-991D-AEB1278EF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United States uses incarceration as the punishment for the majority of serious and violent offenders</a:t>
            </a:r>
          </a:p>
          <a:p>
            <a:r>
              <a:rPr lang="en-US" dirty="0"/>
              <a:t>Incarceration, while ancient in origins, is more of a modern punishment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6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25359C-F566-4288-AB61-C08D30BB5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736BA2-BCC5-4E3F-ABF5-00D390A53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original purpose of jails was to hold people until their trial and if necessary, so that they could receive their punishment</a:t>
            </a:r>
          </a:p>
          <a:p>
            <a:r>
              <a:rPr lang="en-US" dirty="0"/>
              <a:t>In Colonial America, there was little need for correctional facilities</a:t>
            </a:r>
          </a:p>
          <a:p>
            <a:r>
              <a:rPr lang="en-US" dirty="0"/>
              <a:t>By 1760, only seven “cities” had a population of more than 3,000 people</a:t>
            </a:r>
          </a:p>
          <a:p>
            <a:r>
              <a:rPr lang="en-US" dirty="0"/>
              <a:t>New York City had barely more than 23,000 people (for comparison – London had 900,000)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5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433549-AE61-4741-A6F5-7059CFC10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DFDD30-F5F5-4644-BD13-AC7F8684A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people at this time received swift punishment, usually through fines or corporal punishment</a:t>
            </a:r>
          </a:p>
          <a:p>
            <a:r>
              <a:rPr lang="en-US" dirty="0"/>
              <a:t>Holding people in jails until their trials was largely unnecessary, courts were not backlogged</a:t>
            </a:r>
          </a:p>
          <a:p>
            <a:r>
              <a:rPr lang="en-US" dirty="0"/>
              <a:t>Cases proceeded quickly and trials were informal, often without attorneys or formal rules of evidence</a:t>
            </a:r>
          </a:p>
          <a:p>
            <a:r>
              <a:rPr lang="en-US" dirty="0"/>
              <a:t>People needed to be put to work, having people sit idle in correctional facilities was counterproductive</a:t>
            </a:r>
          </a:p>
          <a:p>
            <a:r>
              <a:rPr lang="en-US" dirty="0"/>
              <a:t>In one study of New York (from 1691 to 1776) only 19 cases were found in which incarceration was used as a primary punishment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3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A3BAE5-4689-40CB-AA31-F390AA22A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7E9D69-AC8F-49CD-9DC0-7D9F7CEFF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American jails are based on English gaols, which were established in medieval England</a:t>
            </a:r>
          </a:p>
          <a:p>
            <a:r>
              <a:rPr lang="en-US" dirty="0"/>
              <a:t>These facilities were administered by a shire reeve (later known as a sheriff)</a:t>
            </a:r>
          </a:p>
          <a:p>
            <a:r>
              <a:rPr lang="en-US" dirty="0"/>
              <a:t>In the United States, jails are usually administered at the county level (parish in Louisiana)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0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BB67FC-0ACA-4578-8359-DFF13930B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33DFAE5-FD4F-4C52-A86F-8848F4779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England, in 1166, King Henry II mandated that all counties needed a jail</a:t>
            </a:r>
          </a:p>
          <a:p>
            <a:r>
              <a:rPr lang="en-US" dirty="0"/>
              <a:t>Feudalism had been breaking down and there were many people wandering around, some looking for work, others looking for trouble</a:t>
            </a:r>
          </a:p>
          <a:p>
            <a:r>
              <a:rPr lang="en-US" dirty="0"/>
              <a:t>England had a system of bail, but many people could not afford to pay bail and would disappear before trial, thus the rapid expansion of jails began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9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840D10-E027-4039-B288-E91664426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Jails in Early America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1050C9-4F2D-4249-9430-EA69DCB6F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American jail was built in Jamestown, in 1608</a:t>
            </a:r>
          </a:p>
          <a:p>
            <a:r>
              <a:rPr lang="en-US" dirty="0"/>
              <a:t>Early jails lacked any signature style of architecture</a:t>
            </a:r>
          </a:p>
          <a:p>
            <a:r>
              <a:rPr lang="en-US" dirty="0"/>
              <a:t>Jails were usually built around or near the center of town, generally close to wherever punishments were carried out</a:t>
            </a:r>
          </a:p>
          <a:p>
            <a:r>
              <a:rPr lang="en-US" dirty="0"/>
              <a:t>Inmates were usually crowded in large rooms and did not have individualized or double-bunked cells</a:t>
            </a:r>
          </a:p>
          <a:p>
            <a:r>
              <a:rPr lang="en-US" dirty="0"/>
              <a:t>Conditions were deplorable</a:t>
            </a:r>
          </a:p>
          <a:p>
            <a:r>
              <a:rPr lang="en-US" dirty="0"/>
              <a:t>Inmates were charged for food and anything else they might need</a:t>
            </a:r>
          </a:p>
          <a:p>
            <a:r>
              <a:rPr lang="en-US" dirty="0"/>
              <a:t>If inmates did not have friends or family, they might simply starve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7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425CE3-FB1E-4A42-9A31-97846148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Jails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ACD4B7-3F26-42A2-972D-AF28C14AE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jails have a typical design and are more secure</a:t>
            </a:r>
          </a:p>
          <a:p>
            <a:r>
              <a:rPr lang="en-US" dirty="0"/>
              <a:t>In 2017, roughly 630,000 were serving time in a jail on any given day, approximately 443,00 were awaiting trial</a:t>
            </a:r>
          </a:p>
          <a:p>
            <a:r>
              <a:rPr lang="en-US" dirty="0"/>
              <a:t>The rest of jail inmates have been convicted of a crime and are either serving a short jail sentence as punishment or are awaiting transfer to a prison</a:t>
            </a:r>
          </a:p>
          <a:p>
            <a:r>
              <a:rPr lang="en-US" dirty="0"/>
              <a:t>In 2017, 11 million people were processed in jails</a:t>
            </a:r>
          </a:p>
          <a:p>
            <a:r>
              <a:rPr lang="en-US" dirty="0"/>
              <a:t>When people are arrested, they must have a first appearance within 48 hours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32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99A0D3-5268-4B69-A3B7-FDC495CC2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9E8A86-C853-4538-BE96-711EC40FC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people who go to a jail are never charged with a crime</a:t>
            </a:r>
          </a:p>
          <a:p>
            <a:r>
              <a:rPr lang="en-US" dirty="0"/>
              <a:t>Many people in jails are part of what John Irwin called “the rabble”</a:t>
            </a:r>
          </a:p>
          <a:p>
            <a:r>
              <a:rPr lang="en-US" dirty="0"/>
              <a:t>More than 90% of people will receive bail or some form of release from jail</a:t>
            </a:r>
          </a:p>
          <a:p>
            <a:r>
              <a:rPr lang="en-US" dirty="0"/>
              <a:t>People charged with minor crimes are often released on unsecured bonds or on their own recognizance (ROR)</a:t>
            </a:r>
          </a:p>
          <a:p>
            <a:r>
              <a:rPr lang="en-US" dirty="0"/>
              <a:t>People who are required to pay bonds will either put the money up themselves or might pay a bail bonding company (usually 10% of the fee, which is non-refundable)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1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full set of 195 slides is available upon adoption of this book. If you are a professor using this book for a class, please contact Beth at </a:t>
            </a:r>
            <a:r>
              <a:rPr lang="en-US" dirty="0" smtClean="0">
                <a:hlinkClick r:id="rId2"/>
              </a:rPr>
              <a:t>bhall@cap-press.com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11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721</Words>
  <Application>Microsoft Macintosh PowerPoint</Application>
  <PresentationFormat>Widescreen</PresentationFormat>
  <Paragraphs>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Introduction</vt:lpstr>
      <vt:lpstr>Jails</vt:lpstr>
      <vt:lpstr>PowerPoint Presentation</vt:lpstr>
      <vt:lpstr>PowerPoint Presentation</vt:lpstr>
      <vt:lpstr>PowerPoint Presentation</vt:lpstr>
      <vt:lpstr>Jails in Early America</vt:lpstr>
      <vt:lpstr>Modern Jails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Microsoft Office User</dc:creator>
  <cp:lastModifiedBy>Microsoft Office User</cp:lastModifiedBy>
  <cp:revision>1</cp:revision>
  <dcterms:created xsi:type="dcterms:W3CDTF">2019-03-12T18:45:13Z</dcterms:created>
  <dcterms:modified xsi:type="dcterms:W3CDTF">2019-03-12T18:48:29Z</dcterms:modified>
</cp:coreProperties>
</file>