
<file path=[Content_Types].xml><?xml version="1.0" encoding="utf-8"?>
<Types xmlns="http://schemas.openxmlformats.org/package/2006/content-types">
  <Default Extension="xml" ContentType="application/xml"/>
  <Default Extension="svg" ContentType="image/svg+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/>
    <p:restoredTop sz="94674"/>
  </p:normalViewPr>
  <p:slideViewPr>
    <p:cSldViewPr snapToGrid="0" snapToObjects="1">
      <p:cViewPr varScale="1">
        <p:scale>
          <a:sx n="130" d="100"/>
          <a:sy n="130" d="100"/>
        </p:scale>
        <p:origin x="19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svg"/><Relationship Id="rId1" Type="http://schemas.openxmlformats.org/officeDocument/2006/relationships/image" Target="../media/image5.png"/><Relationship Id="rId2" Type="http://schemas.openxmlformats.org/officeDocument/2006/relationships/image" Target="../media/image5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5.svg"/><Relationship Id="rId5" Type="http://schemas.openxmlformats.org/officeDocument/2006/relationships/image" Target="../media/image11.png"/><Relationship Id="rId6" Type="http://schemas.openxmlformats.org/officeDocument/2006/relationships/image" Target="../media/image17.svg"/><Relationship Id="rId1" Type="http://schemas.openxmlformats.org/officeDocument/2006/relationships/image" Target="../media/image9.png"/><Relationship Id="rId2" Type="http://schemas.openxmlformats.org/officeDocument/2006/relationships/image" Target="../media/image13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svg"/><Relationship Id="rId1" Type="http://schemas.openxmlformats.org/officeDocument/2006/relationships/image" Target="../media/image5.png"/><Relationship Id="rId2" Type="http://schemas.openxmlformats.org/officeDocument/2006/relationships/image" Target="../media/image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5.svg"/><Relationship Id="rId5" Type="http://schemas.openxmlformats.org/officeDocument/2006/relationships/image" Target="../media/image11.png"/><Relationship Id="rId6" Type="http://schemas.openxmlformats.org/officeDocument/2006/relationships/image" Target="../media/image17.svg"/><Relationship Id="rId1" Type="http://schemas.openxmlformats.org/officeDocument/2006/relationships/image" Target="../media/image9.png"/><Relationship Id="rId2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6_2">
  <dgm:title val=""/>
  <dgm:desc val=""/>
  <dgm:catLst>
    <dgm:cat type="accent6" pri="16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1B3979-86C5-4AB6-BB89-0C12D687E5CE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3DCD3E9-FF93-4704-92D8-E56785BE5180}">
      <dgm:prSet custT="1"/>
      <dgm:spPr/>
      <dgm:t>
        <a:bodyPr/>
        <a:lstStyle/>
        <a:p>
          <a:r>
            <a:rPr lang="en-US" sz="1800" i="1" dirty="0"/>
            <a:t>The process of receiving,</a:t>
          </a:r>
          <a:endParaRPr lang="en-US" sz="1800" dirty="0"/>
        </a:p>
      </dgm:t>
    </dgm:pt>
    <dgm:pt modelId="{75B49C38-4A26-4E59-9CA1-962593DD0FC1}" type="parTrans" cxnId="{E5B8622A-41AF-438D-BEE5-1FDF6635329B}">
      <dgm:prSet/>
      <dgm:spPr/>
      <dgm:t>
        <a:bodyPr/>
        <a:lstStyle/>
        <a:p>
          <a:endParaRPr lang="en-US"/>
        </a:p>
      </dgm:t>
    </dgm:pt>
    <dgm:pt modelId="{9A4872CF-3399-451E-BD97-D9A022D9A8DE}" type="sibTrans" cxnId="{E5B8622A-41AF-438D-BEE5-1FDF6635329B}">
      <dgm:prSet/>
      <dgm:spPr/>
      <dgm:t>
        <a:bodyPr/>
        <a:lstStyle/>
        <a:p>
          <a:endParaRPr lang="en-US"/>
        </a:p>
      </dgm:t>
    </dgm:pt>
    <dgm:pt modelId="{D1CE9064-7EE9-43FF-958E-F85E716054C3}">
      <dgm:prSet custT="1"/>
      <dgm:spPr/>
      <dgm:t>
        <a:bodyPr/>
        <a:lstStyle/>
        <a:p>
          <a:r>
            <a:rPr lang="en-US" sz="1600" i="1" dirty="0"/>
            <a:t>constructing meaning from,</a:t>
          </a:r>
          <a:endParaRPr lang="en-US" sz="1600" dirty="0"/>
        </a:p>
      </dgm:t>
    </dgm:pt>
    <dgm:pt modelId="{5E2B1EEA-4ABC-4A6E-BFDC-26BFDF6CFACD}" type="parTrans" cxnId="{3A053DDC-EABD-46CF-9962-8D00D3090E17}">
      <dgm:prSet/>
      <dgm:spPr/>
      <dgm:t>
        <a:bodyPr/>
        <a:lstStyle/>
        <a:p>
          <a:endParaRPr lang="en-US"/>
        </a:p>
      </dgm:t>
    </dgm:pt>
    <dgm:pt modelId="{6AB3B20B-603C-4D17-8C63-A2C0288EF68E}" type="sibTrans" cxnId="{3A053DDC-EABD-46CF-9962-8D00D3090E17}">
      <dgm:prSet/>
      <dgm:spPr/>
      <dgm:t>
        <a:bodyPr/>
        <a:lstStyle/>
        <a:p>
          <a:endParaRPr lang="en-US"/>
        </a:p>
      </dgm:t>
    </dgm:pt>
    <dgm:pt modelId="{CED79C08-F6D8-4372-9CFA-6B04ACF22E5A}">
      <dgm:prSet/>
      <dgm:spPr/>
      <dgm:t>
        <a:bodyPr/>
        <a:lstStyle/>
        <a:p>
          <a:r>
            <a:rPr lang="en-US" dirty="0"/>
            <a:t>and </a:t>
          </a:r>
          <a:r>
            <a:rPr lang="en-US" i="1" dirty="0"/>
            <a:t>responding</a:t>
          </a:r>
          <a:r>
            <a:rPr lang="en-US" dirty="0"/>
            <a:t> to spoken and/or nonverbal messages; </a:t>
          </a:r>
        </a:p>
      </dgm:t>
    </dgm:pt>
    <dgm:pt modelId="{63DD706A-A487-4732-B061-9D326C95C494}" type="parTrans" cxnId="{EF55EC2D-1054-4D49-85B7-2471B95DFDB7}">
      <dgm:prSet/>
      <dgm:spPr/>
      <dgm:t>
        <a:bodyPr/>
        <a:lstStyle/>
        <a:p>
          <a:endParaRPr lang="en-US"/>
        </a:p>
      </dgm:t>
    </dgm:pt>
    <dgm:pt modelId="{EB6DCE44-C710-4B98-A75C-132FBEA05CD8}" type="sibTrans" cxnId="{EF55EC2D-1054-4D49-85B7-2471B95DFDB7}">
      <dgm:prSet/>
      <dgm:spPr/>
      <dgm:t>
        <a:bodyPr/>
        <a:lstStyle/>
        <a:p>
          <a:endParaRPr lang="en-US"/>
        </a:p>
      </dgm:t>
    </dgm:pt>
    <dgm:pt modelId="{0FEFD918-796C-4064-B58A-F7761144DD41}">
      <dgm:prSet custT="1"/>
      <dgm:spPr/>
      <dgm:t>
        <a:bodyPr/>
        <a:lstStyle/>
        <a:p>
          <a:r>
            <a:rPr lang="en-US" sz="1800" dirty="0"/>
            <a:t>to hear something with </a:t>
          </a:r>
          <a:r>
            <a:rPr lang="en-US" sz="1800" i="1" dirty="0"/>
            <a:t>thoughtful attention</a:t>
          </a:r>
          <a:endParaRPr lang="en-US" sz="1800" dirty="0"/>
        </a:p>
      </dgm:t>
    </dgm:pt>
    <dgm:pt modelId="{74AEAFD8-1477-4964-A389-A1F8917E5A65}" type="sibTrans" cxnId="{9393FAFF-3DA3-4A95-8BE1-E90602F8A0E4}">
      <dgm:prSet/>
      <dgm:spPr/>
      <dgm:t>
        <a:bodyPr/>
        <a:lstStyle/>
        <a:p>
          <a:endParaRPr lang="en-US"/>
        </a:p>
      </dgm:t>
    </dgm:pt>
    <dgm:pt modelId="{0BBAF970-11DA-4E85-BB60-E7BE815D6673}" type="parTrans" cxnId="{9393FAFF-3DA3-4A95-8BE1-E90602F8A0E4}">
      <dgm:prSet/>
      <dgm:spPr/>
      <dgm:t>
        <a:bodyPr/>
        <a:lstStyle/>
        <a:p>
          <a:endParaRPr lang="en-US"/>
        </a:p>
      </dgm:t>
    </dgm:pt>
    <dgm:pt modelId="{D6C997D8-C21D-E847-A052-577FA251B278}" type="pres">
      <dgm:prSet presAssocID="{741B3979-86C5-4AB6-BB89-0C12D687E5C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B7D95A-3A03-0448-B53F-69847F6DE2BB}" type="pres">
      <dgm:prSet presAssocID="{741B3979-86C5-4AB6-BB89-0C12D687E5CE}" presName="dummyMaxCanvas" presStyleCnt="0">
        <dgm:presLayoutVars/>
      </dgm:prSet>
      <dgm:spPr/>
    </dgm:pt>
    <dgm:pt modelId="{8411A00E-BBE6-7941-8431-5491BB225188}" type="pres">
      <dgm:prSet presAssocID="{741B3979-86C5-4AB6-BB89-0C12D687E5CE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3EF73-ABC4-8043-B5B7-EB44D76F3CBB}" type="pres">
      <dgm:prSet presAssocID="{741B3979-86C5-4AB6-BB89-0C12D687E5CE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D8C317-46F8-6048-9CAA-9A0EE05235D0}" type="pres">
      <dgm:prSet presAssocID="{741B3979-86C5-4AB6-BB89-0C12D687E5CE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D39658-BA8F-DD43-8CA6-EF25E9D21143}" type="pres">
      <dgm:prSet presAssocID="{741B3979-86C5-4AB6-BB89-0C12D687E5CE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5143B-F2F5-6249-A9AF-C165481415C6}" type="pres">
      <dgm:prSet presAssocID="{741B3979-86C5-4AB6-BB89-0C12D687E5CE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1BD73-EE46-0542-8078-D002BA3E7488}" type="pres">
      <dgm:prSet presAssocID="{741B3979-86C5-4AB6-BB89-0C12D687E5CE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C7735D-E19E-8F45-9C97-3C10E506DE7E}" type="pres">
      <dgm:prSet presAssocID="{741B3979-86C5-4AB6-BB89-0C12D687E5CE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8670B-9D18-7340-9F0D-40FD0D753DB7}" type="pres">
      <dgm:prSet presAssocID="{741B3979-86C5-4AB6-BB89-0C12D687E5CE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BBFEBC-D0BB-7542-BD31-48C17904DE01}" type="pres">
      <dgm:prSet presAssocID="{741B3979-86C5-4AB6-BB89-0C12D687E5CE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9BC02E-71B6-D848-BB6D-2991CF45B2CE}" type="pres">
      <dgm:prSet presAssocID="{741B3979-86C5-4AB6-BB89-0C12D687E5CE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05F8C-FDE6-FC4C-B835-D6015F9B64F0}" type="pres">
      <dgm:prSet presAssocID="{741B3979-86C5-4AB6-BB89-0C12D687E5CE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93FAFF-3DA3-4A95-8BE1-E90602F8A0E4}" srcId="{741B3979-86C5-4AB6-BB89-0C12D687E5CE}" destId="{0FEFD918-796C-4064-B58A-F7761144DD41}" srcOrd="3" destOrd="0" parTransId="{0BBAF970-11DA-4E85-BB60-E7BE815D6673}" sibTransId="{74AEAFD8-1477-4964-A389-A1F8917E5A65}"/>
    <dgm:cxn modelId="{84D64053-6C88-E54B-9ACE-258B6D2D5200}" type="presOf" srcId="{CED79C08-F6D8-4372-9CFA-6B04ACF22E5A}" destId="{0ED8C317-46F8-6048-9CAA-9A0EE05235D0}" srcOrd="0" destOrd="0" presId="urn:microsoft.com/office/officeart/2005/8/layout/vProcess5"/>
    <dgm:cxn modelId="{39B5C1E8-BC16-BA4E-B003-1742854EA87C}" type="presOf" srcId="{741B3979-86C5-4AB6-BB89-0C12D687E5CE}" destId="{D6C997D8-C21D-E847-A052-577FA251B278}" srcOrd="0" destOrd="0" presId="urn:microsoft.com/office/officeart/2005/8/layout/vProcess5"/>
    <dgm:cxn modelId="{7D426DDE-209A-C94A-8741-55935E86C03E}" type="presOf" srcId="{EB6DCE44-C710-4B98-A75C-132FBEA05CD8}" destId="{1EC7735D-E19E-8F45-9C97-3C10E506DE7E}" srcOrd="0" destOrd="0" presId="urn:microsoft.com/office/officeart/2005/8/layout/vProcess5"/>
    <dgm:cxn modelId="{B69ADA79-AF52-9D40-8E9D-F7C150B9FF32}" type="presOf" srcId="{D1CE9064-7EE9-43FF-958E-F85E716054C3}" destId="{9F83EF73-ABC4-8043-B5B7-EB44D76F3CBB}" srcOrd="0" destOrd="0" presId="urn:microsoft.com/office/officeart/2005/8/layout/vProcess5"/>
    <dgm:cxn modelId="{0121F46C-38F6-8C48-99E0-D5F5A05AD8C5}" type="presOf" srcId="{6AB3B20B-603C-4D17-8C63-A2C0288EF68E}" destId="{1501BD73-EE46-0542-8078-D002BA3E7488}" srcOrd="0" destOrd="0" presId="urn:microsoft.com/office/officeart/2005/8/layout/vProcess5"/>
    <dgm:cxn modelId="{EF55EC2D-1054-4D49-85B7-2471B95DFDB7}" srcId="{741B3979-86C5-4AB6-BB89-0C12D687E5CE}" destId="{CED79C08-F6D8-4372-9CFA-6B04ACF22E5A}" srcOrd="2" destOrd="0" parTransId="{63DD706A-A487-4732-B061-9D326C95C494}" sibTransId="{EB6DCE44-C710-4B98-A75C-132FBEA05CD8}"/>
    <dgm:cxn modelId="{E5B8622A-41AF-438D-BEE5-1FDF6635329B}" srcId="{741B3979-86C5-4AB6-BB89-0C12D687E5CE}" destId="{43DCD3E9-FF93-4704-92D8-E56785BE5180}" srcOrd="0" destOrd="0" parTransId="{75B49C38-4A26-4E59-9CA1-962593DD0FC1}" sibTransId="{9A4872CF-3399-451E-BD97-D9A022D9A8DE}"/>
    <dgm:cxn modelId="{A393DB73-7E2B-E048-AECB-A795C9A1BCAE}" type="presOf" srcId="{CED79C08-F6D8-4372-9CFA-6B04ACF22E5A}" destId="{E09BC02E-71B6-D848-BB6D-2991CF45B2CE}" srcOrd="1" destOrd="0" presId="urn:microsoft.com/office/officeart/2005/8/layout/vProcess5"/>
    <dgm:cxn modelId="{3A053DDC-EABD-46CF-9962-8D00D3090E17}" srcId="{741B3979-86C5-4AB6-BB89-0C12D687E5CE}" destId="{D1CE9064-7EE9-43FF-958E-F85E716054C3}" srcOrd="1" destOrd="0" parTransId="{5E2B1EEA-4ABC-4A6E-BFDC-26BFDF6CFACD}" sibTransId="{6AB3B20B-603C-4D17-8C63-A2C0288EF68E}"/>
    <dgm:cxn modelId="{5FF36B41-0456-1145-A7E0-1012D40AECD7}" type="presOf" srcId="{43DCD3E9-FF93-4704-92D8-E56785BE5180}" destId="{A7E8670B-9D18-7340-9F0D-40FD0D753DB7}" srcOrd="1" destOrd="0" presId="urn:microsoft.com/office/officeart/2005/8/layout/vProcess5"/>
    <dgm:cxn modelId="{0727425B-23A0-F847-9919-3ECEEC2B7C9D}" type="presOf" srcId="{0FEFD918-796C-4064-B58A-F7761144DD41}" destId="{04D39658-BA8F-DD43-8CA6-EF25E9D21143}" srcOrd="0" destOrd="0" presId="urn:microsoft.com/office/officeart/2005/8/layout/vProcess5"/>
    <dgm:cxn modelId="{F2B3614C-B74F-294F-9789-F1280C3BD2B5}" type="presOf" srcId="{D1CE9064-7EE9-43FF-958E-F85E716054C3}" destId="{E5BBFEBC-D0BB-7542-BD31-48C17904DE01}" srcOrd="1" destOrd="0" presId="urn:microsoft.com/office/officeart/2005/8/layout/vProcess5"/>
    <dgm:cxn modelId="{1CA37D07-9B96-734B-981C-D7ACE64557F3}" type="presOf" srcId="{0FEFD918-796C-4064-B58A-F7761144DD41}" destId="{D6005F8C-FDE6-FC4C-B835-D6015F9B64F0}" srcOrd="1" destOrd="0" presId="urn:microsoft.com/office/officeart/2005/8/layout/vProcess5"/>
    <dgm:cxn modelId="{14CCB672-BDA1-9C4C-9842-51040D405A88}" type="presOf" srcId="{43DCD3E9-FF93-4704-92D8-E56785BE5180}" destId="{8411A00E-BBE6-7941-8431-5491BB225188}" srcOrd="0" destOrd="0" presId="urn:microsoft.com/office/officeart/2005/8/layout/vProcess5"/>
    <dgm:cxn modelId="{410CB087-1238-D54B-BAC5-2D9CB9DDC16B}" type="presOf" srcId="{9A4872CF-3399-451E-BD97-D9A022D9A8DE}" destId="{7825143B-F2F5-6249-A9AF-C165481415C6}" srcOrd="0" destOrd="0" presId="urn:microsoft.com/office/officeart/2005/8/layout/vProcess5"/>
    <dgm:cxn modelId="{B41CF1DD-8C4C-9843-A6FD-644C7B8E351D}" type="presParOf" srcId="{D6C997D8-C21D-E847-A052-577FA251B278}" destId="{30B7D95A-3A03-0448-B53F-69847F6DE2BB}" srcOrd="0" destOrd="0" presId="urn:microsoft.com/office/officeart/2005/8/layout/vProcess5"/>
    <dgm:cxn modelId="{67AB90D3-4E93-9948-9A40-FFA504B461EA}" type="presParOf" srcId="{D6C997D8-C21D-E847-A052-577FA251B278}" destId="{8411A00E-BBE6-7941-8431-5491BB225188}" srcOrd="1" destOrd="0" presId="urn:microsoft.com/office/officeart/2005/8/layout/vProcess5"/>
    <dgm:cxn modelId="{1B2558A7-A883-9A42-9879-9F4A7B7ADCD4}" type="presParOf" srcId="{D6C997D8-C21D-E847-A052-577FA251B278}" destId="{9F83EF73-ABC4-8043-B5B7-EB44D76F3CBB}" srcOrd="2" destOrd="0" presId="urn:microsoft.com/office/officeart/2005/8/layout/vProcess5"/>
    <dgm:cxn modelId="{6AA35F27-18A1-C543-8AB0-D1AF01CF5083}" type="presParOf" srcId="{D6C997D8-C21D-E847-A052-577FA251B278}" destId="{0ED8C317-46F8-6048-9CAA-9A0EE05235D0}" srcOrd="3" destOrd="0" presId="urn:microsoft.com/office/officeart/2005/8/layout/vProcess5"/>
    <dgm:cxn modelId="{00B59141-D4E4-4946-B4CF-A7C7ADD3F843}" type="presParOf" srcId="{D6C997D8-C21D-E847-A052-577FA251B278}" destId="{04D39658-BA8F-DD43-8CA6-EF25E9D21143}" srcOrd="4" destOrd="0" presId="urn:microsoft.com/office/officeart/2005/8/layout/vProcess5"/>
    <dgm:cxn modelId="{5EA427D5-D6B4-FB4D-AD96-04DD23516A08}" type="presParOf" srcId="{D6C997D8-C21D-E847-A052-577FA251B278}" destId="{7825143B-F2F5-6249-A9AF-C165481415C6}" srcOrd="5" destOrd="0" presId="urn:microsoft.com/office/officeart/2005/8/layout/vProcess5"/>
    <dgm:cxn modelId="{D3A6E996-5479-CB4B-ADBF-6FA5BBCBF486}" type="presParOf" srcId="{D6C997D8-C21D-E847-A052-577FA251B278}" destId="{1501BD73-EE46-0542-8078-D002BA3E7488}" srcOrd="6" destOrd="0" presId="urn:microsoft.com/office/officeart/2005/8/layout/vProcess5"/>
    <dgm:cxn modelId="{EB8AA212-9725-744E-AC71-69911DA42F7C}" type="presParOf" srcId="{D6C997D8-C21D-E847-A052-577FA251B278}" destId="{1EC7735D-E19E-8F45-9C97-3C10E506DE7E}" srcOrd="7" destOrd="0" presId="urn:microsoft.com/office/officeart/2005/8/layout/vProcess5"/>
    <dgm:cxn modelId="{3C1224F5-1C52-5F43-999C-ECEA25D59DAF}" type="presParOf" srcId="{D6C997D8-C21D-E847-A052-577FA251B278}" destId="{A7E8670B-9D18-7340-9F0D-40FD0D753DB7}" srcOrd="8" destOrd="0" presId="urn:microsoft.com/office/officeart/2005/8/layout/vProcess5"/>
    <dgm:cxn modelId="{558E10FF-47A0-F54F-9738-504DFDCABE66}" type="presParOf" srcId="{D6C997D8-C21D-E847-A052-577FA251B278}" destId="{E5BBFEBC-D0BB-7542-BD31-48C17904DE01}" srcOrd="9" destOrd="0" presId="urn:microsoft.com/office/officeart/2005/8/layout/vProcess5"/>
    <dgm:cxn modelId="{6A9F9F0F-EA8E-4B4D-87F6-C91AC327BB03}" type="presParOf" srcId="{D6C997D8-C21D-E847-A052-577FA251B278}" destId="{E09BC02E-71B6-D848-BB6D-2991CF45B2CE}" srcOrd="10" destOrd="0" presId="urn:microsoft.com/office/officeart/2005/8/layout/vProcess5"/>
    <dgm:cxn modelId="{0C4E5DC9-4BF7-6B4A-8553-66FCC66FD5C7}" type="presParOf" srcId="{D6C997D8-C21D-E847-A052-577FA251B278}" destId="{D6005F8C-FDE6-FC4C-B835-D6015F9B64F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244F24-E62A-436E-A498-987FB459619B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9527F4FB-54AD-45B4-97E5-8E3DC5A43FFD}">
      <dgm:prSet/>
      <dgm:spPr/>
      <dgm:t>
        <a:bodyPr/>
        <a:lstStyle/>
        <a:p>
          <a:pPr>
            <a:defRPr b="1"/>
          </a:pPr>
          <a:r>
            <a:rPr lang="en-US" b="1" dirty="0"/>
            <a:t>Hearing: </a:t>
          </a:r>
          <a:r>
            <a:rPr lang="en-US" b="0" dirty="0"/>
            <a:t>physical process; natural; passive</a:t>
          </a:r>
        </a:p>
      </dgm:t>
    </dgm:pt>
    <dgm:pt modelId="{BB44183C-91BE-4791-B2A0-2F82F03B2AC7}" type="parTrans" cxnId="{CCDD746D-7A60-4FCC-92B0-E06A03C057E9}">
      <dgm:prSet/>
      <dgm:spPr/>
      <dgm:t>
        <a:bodyPr/>
        <a:lstStyle/>
        <a:p>
          <a:endParaRPr lang="en-US"/>
        </a:p>
      </dgm:t>
    </dgm:pt>
    <dgm:pt modelId="{E63037FB-397C-48B6-AFF4-83B6BA5F78FE}" type="sibTrans" cxnId="{CCDD746D-7A60-4FCC-92B0-E06A03C057E9}">
      <dgm:prSet/>
      <dgm:spPr/>
      <dgm:t>
        <a:bodyPr/>
        <a:lstStyle/>
        <a:p>
          <a:endParaRPr lang="en-US"/>
        </a:p>
      </dgm:t>
    </dgm:pt>
    <dgm:pt modelId="{510E5D09-B0BB-4780-B818-0992E0C45960}">
      <dgm:prSet/>
      <dgm:spPr/>
      <dgm:t>
        <a:bodyPr/>
        <a:lstStyle/>
        <a:p>
          <a:pPr>
            <a:defRPr b="1"/>
          </a:pPr>
          <a:r>
            <a:rPr lang="en-US" b="1" dirty="0"/>
            <a:t>Listening: </a:t>
          </a:r>
          <a:r>
            <a:rPr lang="en-US" b="0" dirty="0"/>
            <a:t>physical &amp; mental process; active; learned process; a skill</a:t>
          </a:r>
        </a:p>
      </dgm:t>
    </dgm:pt>
    <dgm:pt modelId="{2C186B0E-EE15-4B73-AD3D-C160FFF22E5D}" type="parTrans" cxnId="{287CD5D2-0937-4A2E-9D6A-F101B114AC4E}">
      <dgm:prSet/>
      <dgm:spPr/>
      <dgm:t>
        <a:bodyPr/>
        <a:lstStyle/>
        <a:p>
          <a:endParaRPr lang="en-US"/>
        </a:p>
      </dgm:t>
    </dgm:pt>
    <dgm:pt modelId="{536C015A-8A5E-4D49-995B-4B58BC5A1E4E}" type="sibTrans" cxnId="{287CD5D2-0937-4A2E-9D6A-F101B114AC4E}">
      <dgm:prSet/>
      <dgm:spPr/>
      <dgm:t>
        <a:bodyPr/>
        <a:lstStyle/>
        <a:p>
          <a:endParaRPr lang="en-US"/>
        </a:p>
      </dgm:t>
    </dgm:pt>
    <dgm:pt modelId="{3AFD31F9-B605-402C-8533-38009F308105}">
      <dgm:prSet/>
      <dgm:spPr/>
      <dgm:t>
        <a:bodyPr/>
        <a:lstStyle/>
        <a:p>
          <a:r>
            <a:rPr lang="en-US" i="1" dirty="0"/>
            <a:t>You must choose to participate in the process of listening. Lawyers must learn to listen. Great lawyers listen.  </a:t>
          </a:r>
          <a:endParaRPr lang="en-US" dirty="0"/>
        </a:p>
      </dgm:t>
    </dgm:pt>
    <dgm:pt modelId="{BF391F24-1A23-41D6-9F8F-C83001170060}" type="parTrans" cxnId="{193996C2-0F3D-42BE-93FA-6279DDD05B15}">
      <dgm:prSet/>
      <dgm:spPr/>
      <dgm:t>
        <a:bodyPr/>
        <a:lstStyle/>
        <a:p>
          <a:endParaRPr lang="en-US"/>
        </a:p>
      </dgm:t>
    </dgm:pt>
    <dgm:pt modelId="{613D04C5-F1F8-4C2F-86CE-29502F98B7DC}" type="sibTrans" cxnId="{193996C2-0F3D-42BE-93FA-6279DDD05B15}">
      <dgm:prSet/>
      <dgm:spPr/>
      <dgm:t>
        <a:bodyPr/>
        <a:lstStyle/>
        <a:p>
          <a:endParaRPr lang="en-US"/>
        </a:p>
      </dgm:t>
    </dgm:pt>
    <dgm:pt modelId="{D0F79B57-D146-3D40-8AAC-2D138E1520FF}">
      <dgm:prSet/>
      <dgm:spPr/>
      <dgm:t>
        <a:bodyPr/>
        <a:lstStyle/>
        <a:p>
          <a:r>
            <a:rPr lang="en-US"/>
            <a:t>Listening is hard!</a:t>
          </a:r>
        </a:p>
      </dgm:t>
    </dgm:pt>
    <dgm:pt modelId="{8EEC3E9A-F7A9-0B46-BF84-DD909894C11D}" type="parTrans" cxnId="{ABF2F8FB-4B42-E946-852E-4E5035B4FAE3}">
      <dgm:prSet/>
      <dgm:spPr/>
      <dgm:t>
        <a:bodyPr/>
        <a:lstStyle/>
        <a:p>
          <a:endParaRPr lang="en-US"/>
        </a:p>
      </dgm:t>
    </dgm:pt>
    <dgm:pt modelId="{41B007AC-BA01-0B4C-9C2C-8CE4114E660C}" type="sibTrans" cxnId="{ABF2F8FB-4B42-E946-852E-4E5035B4FAE3}">
      <dgm:prSet/>
      <dgm:spPr/>
      <dgm:t>
        <a:bodyPr/>
        <a:lstStyle/>
        <a:p>
          <a:endParaRPr lang="en-US"/>
        </a:p>
      </dgm:t>
    </dgm:pt>
    <dgm:pt modelId="{6D67D97A-B96B-41DB-9F7D-3DEAAB066EF9}" type="pres">
      <dgm:prSet presAssocID="{74244F24-E62A-436E-A498-987FB459619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1AE461-43FA-4499-BA35-1174A8623432}" type="pres">
      <dgm:prSet presAssocID="{9527F4FB-54AD-45B4-97E5-8E3DC5A43FFD}" presName="compNode" presStyleCnt="0"/>
      <dgm:spPr/>
    </dgm:pt>
    <dgm:pt modelId="{7F45D79C-E3B5-41DA-BB4A-AF6C04AEC5D5}" type="pres">
      <dgm:prSet presAssocID="{9527F4FB-54AD-45B4-97E5-8E3DC5A43FFD}" presName="iconRect" presStyleLbl="node1" presStyleIdx="0" presStyleCnt="2" custLinFactNeighborX="80891" custLinFactNeighborY="1064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"/>
        </a:ext>
      </dgm:extLst>
    </dgm:pt>
    <dgm:pt modelId="{E3E18E9D-A501-4910-8E1F-E226A736923B}" type="pres">
      <dgm:prSet presAssocID="{9527F4FB-54AD-45B4-97E5-8E3DC5A43FFD}" presName="iconSpace" presStyleCnt="0"/>
      <dgm:spPr/>
    </dgm:pt>
    <dgm:pt modelId="{22C07507-3C2A-4105-9E87-21395400D02B}" type="pres">
      <dgm:prSet presAssocID="{9527F4FB-54AD-45B4-97E5-8E3DC5A43FFD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C1396C-A786-4EC6-8687-D7D7B9EFA7BA}" type="pres">
      <dgm:prSet presAssocID="{9527F4FB-54AD-45B4-97E5-8E3DC5A43FFD}" presName="txSpace" presStyleCnt="0"/>
      <dgm:spPr/>
    </dgm:pt>
    <dgm:pt modelId="{46CF8110-DC5B-42D2-8DCF-FCCF4F6F4E91}" type="pres">
      <dgm:prSet presAssocID="{9527F4FB-54AD-45B4-97E5-8E3DC5A43FFD}" presName="desTx" presStyleLbl="revTx" presStyleIdx="1" presStyleCnt="4">
        <dgm:presLayoutVars/>
      </dgm:prSet>
      <dgm:spPr/>
    </dgm:pt>
    <dgm:pt modelId="{15994AD7-01DD-4D31-9078-D70F0E462417}" type="pres">
      <dgm:prSet presAssocID="{E63037FB-397C-48B6-AFF4-83B6BA5F78FE}" presName="sibTrans" presStyleCnt="0"/>
      <dgm:spPr/>
    </dgm:pt>
    <dgm:pt modelId="{4AEACA18-8B7A-4C57-8CE4-A2E82298E791}" type="pres">
      <dgm:prSet presAssocID="{510E5D09-B0BB-4780-B818-0992E0C45960}" presName="compNode" presStyleCnt="0"/>
      <dgm:spPr/>
    </dgm:pt>
    <dgm:pt modelId="{BF57A4C8-793B-47BE-B9AA-E8ECD41D9BA1}" type="pres">
      <dgm:prSet presAssocID="{510E5D09-B0BB-4780-B818-0992E0C45960}" presName="iconRect" presStyleLbl="node1" presStyleIdx="1" presStyleCnt="2" custLinFactNeighborX="81503" custLinFactNeighborY="-101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B268AFDF-E5A8-4703-809C-94DF493CE4C6}" type="pres">
      <dgm:prSet presAssocID="{510E5D09-B0BB-4780-B818-0992E0C45960}" presName="iconSpace" presStyleCnt="0"/>
      <dgm:spPr/>
    </dgm:pt>
    <dgm:pt modelId="{5F083D41-A989-403A-9C22-C17DC21F1808}" type="pres">
      <dgm:prSet presAssocID="{510E5D09-B0BB-4780-B818-0992E0C45960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3512A55-99BB-469A-8035-55DD7F95950E}" type="pres">
      <dgm:prSet presAssocID="{510E5D09-B0BB-4780-B818-0992E0C45960}" presName="txSpace" presStyleCnt="0"/>
      <dgm:spPr/>
    </dgm:pt>
    <dgm:pt modelId="{C36E4E41-4C22-4763-BCA8-1B5428804B02}" type="pres">
      <dgm:prSet presAssocID="{510E5D09-B0BB-4780-B818-0992E0C45960}" presName="desTx" presStyleLbl="revTx" presStyleIdx="3" presStyleCnt="4">
        <dgm:presLayoutVars/>
      </dgm:prSet>
      <dgm:spPr/>
      <dgm:t>
        <a:bodyPr/>
        <a:lstStyle/>
        <a:p>
          <a:endParaRPr lang="en-US"/>
        </a:p>
      </dgm:t>
    </dgm:pt>
  </dgm:ptLst>
  <dgm:cxnLst>
    <dgm:cxn modelId="{ABF2F8FB-4B42-E946-852E-4E5035B4FAE3}" srcId="{510E5D09-B0BB-4780-B818-0992E0C45960}" destId="{D0F79B57-D146-3D40-8AAC-2D138E1520FF}" srcOrd="0" destOrd="0" parTransId="{8EEC3E9A-F7A9-0B46-BF84-DD909894C11D}" sibTransId="{41B007AC-BA01-0B4C-9C2C-8CE4114E660C}"/>
    <dgm:cxn modelId="{287CD5D2-0937-4A2E-9D6A-F101B114AC4E}" srcId="{74244F24-E62A-436E-A498-987FB459619B}" destId="{510E5D09-B0BB-4780-B818-0992E0C45960}" srcOrd="1" destOrd="0" parTransId="{2C186B0E-EE15-4B73-AD3D-C160FFF22E5D}" sibTransId="{536C015A-8A5E-4D49-995B-4B58BC5A1E4E}"/>
    <dgm:cxn modelId="{9EF068AB-CBF4-C84A-9A99-47AFE735EC42}" type="presOf" srcId="{9527F4FB-54AD-45B4-97E5-8E3DC5A43FFD}" destId="{22C07507-3C2A-4105-9E87-21395400D02B}" srcOrd="0" destOrd="0" presId="urn:microsoft.com/office/officeart/2018/2/layout/IconLabelDescriptionList"/>
    <dgm:cxn modelId="{4EA41D4C-9FB2-8D4A-9F55-FB7B782580BA}" type="presOf" srcId="{3AFD31F9-B605-402C-8533-38009F308105}" destId="{C36E4E41-4C22-4763-BCA8-1B5428804B02}" srcOrd="0" destOrd="1" presId="urn:microsoft.com/office/officeart/2018/2/layout/IconLabelDescriptionList"/>
    <dgm:cxn modelId="{193996C2-0F3D-42BE-93FA-6279DDD05B15}" srcId="{510E5D09-B0BB-4780-B818-0992E0C45960}" destId="{3AFD31F9-B605-402C-8533-38009F308105}" srcOrd="1" destOrd="0" parTransId="{BF391F24-1A23-41D6-9F8F-C83001170060}" sibTransId="{613D04C5-F1F8-4C2F-86CE-29502F98B7DC}"/>
    <dgm:cxn modelId="{D216EE98-E189-3443-BA16-10EBF3BA5AD6}" type="presOf" srcId="{74244F24-E62A-436E-A498-987FB459619B}" destId="{6D67D97A-B96B-41DB-9F7D-3DEAAB066EF9}" srcOrd="0" destOrd="0" presId="urn:microsoft.com/office/officeart/2018/2/layout/IconLabelDescriptionList"/>
    <dgm:cxn modelId="{015B4495-17B5-1E45-A97B-2AC7AB79FCEB}" type="presOf" srcId="{510E5D09-B0BB-4780-B818-0992E0C45960}" destId="{5F083D41-A989-403A-9C22-C17DC21F1808}" srcOrd="0" destOrd="0" presId="urn:microsoft.com/office/officeart/2018/2/layout/IconLabelDescriptionList"/>
    <dgm:cxn modelId="{CCDD746D-7A60-4FCC-92B0-E06A03C057E9}" srcId="{74244F24-E62A-436E-A498-987FB459619B}" destId="{9527F4FB-54AD-45B4-97E5-8E3DC5A43FFD}" srcOrd="0" destOrd="0" parTransId="{BB44183C-91BE-4791-B2A0-2F82F03B2AC7}" sibTransId="{E63037FB-397C-48B6-AFF4-83B6BA5F78FE}"/>
    <dgm:cxn modelId="{2292DB27-E09B-DD41-AE10-CAD1B8B0E5EF}" type="presOf" srcId="{D0F79B57-D146-3D40-8AAC-2D138E1520FF}" destId="{C36E4E41-4C22-4763-BCA8-1B5428804B02}" srcOrd="0" destOrd="0" presId="urn:microsoft.com/office/officeart/2018/2/layout/IconLabelDescriptionList"/>
    <dgm:cxn modelId="{4E11E79F-5082-E042-8DA2-090E53FEC8CD}" type="presParOf" srcId="{6D67D97A-B96B-41DB-9F7D-3DEAAB066EF9}" destId="{331AE461-43FA-4499-BA35-1174A8623432}" srcOrd="0" destOrd="0" presId="urn:microsoft.com/office/officeart/2018/2/layout/IconLabelDescriptionList"/>
    <dgm:cxn modelId="{9015B12E-DB93-3444-A09D-7FEB7F7BD169}" type="presParOf" srcId="{331AE461-43FA-4499-BA35-1174A8623432}" destId="{7F45D79C-E3B5-41DA-BB4A-AF6C04AEC5D5}" srcOrd="0" destOrd="0" presId="urn:microsoft.com/office/officeart/2018/2/layout/IconLabelDescriptionList"/>
    <dgm:cxn modelId="{0E321E46-45EA-294A-8284-266D600A8241}" type="presParOf" srcId="{331AE461-43FA-4499-BA35-1174A8623432}" destId="{E3E18E9D-A501-4910-8E1F-E226A736923B}" srcOrd="1" destOrd="0" presId="urn:microsoft.com/office/officeart/2018/2/layout/IconLabelDescriptionList"/>
    <dgm:cxn modelId="{8AD23540-3C3B-0D4A-9FCF-09A3571093BA}" type="presParOf" srcId="{331AE461-43FA-4499-BA35-1174A8623432}" destId="{22C07507-3C2A-4105-9E87-21395400D02B}" srcOrd="2" destOrd="0" presId="urn:microsoft.com/office/officeart/2018/2/layout/IconLabelDescriptionList"/>
    <dgm:cxn modelId="{8CDA0137-76CB-424A-AB7F-815AD7E92DC9}" type="presParOf" srcId="{331AE461-43FA-4499-BA35-1174A8623432}" destId="{4BC1396C-A786-4EC6-8687-D7D7B9EFA7BA}" srcOrd="3" destOrd="0" presId="urn:microsoft.com/office/officeart/2018/2/layout/IconLabelDescriptionList"/>
    <dgm:cxn modelId="{5DE846BB-63CC-4748-9E0E-709D3D0B01A2}" type="presParOf" srcId="{331AE461-43FA-4499-BA35-1174A8623432}" destId="{46CF8110-DC5B-42D2-8DCF-FCCF4F6F4E91}" srcOrd="4" destOrd="0" presId="urn:microsoft.com/office/officeart/2018/2/layout/IconLabelDescriptionList"/>
    <dgm:cxn modelId="{97798505-7C5E-6248-A3A4-824635A03333}" type="presParOf" srcId="{6D67D97A-B96B-41DB-9F7D-3DEAAB066EF9}" destId="{15994AD7-01DD-4D31-9078-D70F0E462417}" srcOrd="1" destOrd="0" presId="urn:microsoft.com/office/officeart/2018/2/layout/IconLabelDescriptionList"/>
    <dgm:cxn modelId="{ABB126CE-6A4C-F54E-9A69-CC8EE3442ADA}" type="presParOf" srcId="{6D67D97A-B96B-41DB-9F7D-3DEAAB066EF9}" destId="{4AEACA18-8B7A-4C57-8CE4-A2E82298E791}" srcOrd="2" destOrd="0" presId="urn:microsoft.com/office/officeart/2018/2/layout/IconLabelDescriptionList"/>
    <dgm:cxn modelId="{F1D6C530-D2C5-3545-8539-153CDB080C20}" type="presParOf" srcId="{4AEACA18-8B7A-4C57-8CE4-A2E82298E791}" destId="{BF57A4C8-793B-47BE-B9AA-E8ECD41D9BA1}" srcOrd="0" destOrd="0" presId="urn:microsoft.com/office/officeart/2018/2/layout/IconLabelDescriptionList"/>
    <dgm:cxn modelId="{846C5C7E-E1BB-D74D-8130-08E195D88944}" type="presParOf" srcId="{4AEACA18-8B7A-4C57-8CE4-A2E82298E791}" destId="{B268AFDF-E5A8-4703-809C-94DF493CE4C6}" srcOrd="1" destOrd="0" presId="urn:microsoft.com/office/officeart/2018/2/layout/IconLabelDescriptionList"/>
    <dgm:cxn modelId="{41F7B67A-D1F8-8448-BE01-A24C2267AA5D}" type="presParOf" srcId="{4AEACA18-8B7A-4C57-8CE4-A2E82298E791}" destId="{5F083D41-A989-403A-9C22-C17DC21F1808}" srcOrd="2" destOrd="0" presId="urn:microsoft.com/office/officeart/2018/2/layout/IconLabelDescriptionList"/>
    <dgm:cxn modelId="{485EE7B4-3640-E648-88D4-3599207A54E0}" type="presParOf" srcId="{4AEACA18-8B7A-4C57-8CE4-A2E82298E791}" destId="{83512A55-99BB-469A-8035-55DD7F95950E}" srcOrd="3" destOrd="0" presId="urn:microsoft.com/office/officeart/2018/2/layout/IconLabelDescriptionList"/>
    <dgm:cxn modelId="{318F0078-5AA8-1C4A-91C1-E376ADEE1750}" type="presParOf" srcId="{4AEACA18-8B7A-4C57-8CE4-A2E82298E791}" destId="{C36E4E41-4C22-4763-BCA8-1B5428804B02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818F91-E9B4-4F99-BD28-D3D8ED32F376}" type="doc">
      <dgm:prSet loTypeId="urn:microsoft.com/office/officeart/2008/layout/LinedList" loCatId="list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94F124A3-E86D-49AD-A348-C801B6242D67}">
      <dgm:prSet/>
      <dgm:spPr/>
      <dgm:t>
        <a:bodyPr/>
        <a:lstStyle/>
        <a:p>
          <a:r>
            <a:rPr lang="tr-TR" dirty="0" err="1"/>
            <a:t>Empathizing</a:t>
          </a:r>
          <a:r>
            <a:rPr lang="tr-TR" dirty="0"/>
            <a:t> </a:t>
          </a:r>
          <a:r>
            <a:rPr lang="tr-TR" i="1" dirty="0" err="1"/>
            <a:t>does</a:t>
          </a:r>
          <a:r>
            <a:rPr lang="tr-TR" i="1" dirty="0"/>
            <a:t> not </a:t>
          </a:r>
          <a:r>
            <a:rPr lang="tr-TR" i="1" dirty="0" err="1"/>
            <a:t>mean</a:t>
          </a:r>
          <a:r>
            <a:rPr lang="tr-TR" i="1" dirty="0"/>
            <a:t> </a:t>
          </a:r>
          <a:r>
            <a:rPr lang="tr-TR" dirty="0"/>
            <a:t>you </a:t>
          </a:r>
          <a:r>
            <a:rPr lang="tr-TR" dirty="0" err="1"/>
            <a:t>need</a:t>
          </a:r>
          <a:r>
            <a:rPr lang="tr-TR" dirty="0"/>
            <a:t> </a:t>
          </a:r>
          <a:r>
            <a:rPr lang="tr-TR" dirty="0" err="1"/>
            <a:t>to</a:t>
          </a:r>
          <a:r>
            <a:rPr lang="tr-TR" dirty="0"/>
            <a:t> </a:t>
          </a:r>
          <a:r>
            <a:rPr lang="tr-TR" dirty="0" err="1"/>
            <a:t>agree</a:t>
          </a:r>
          <a:r>
            <a:rPr lang="tr-TR" dirty="0"/>
            <a:t> </a:t>
          </a:r>
          <a:r>
            <a:rPr lang="tr-TR" dirty="0" err="1"/>
            <a:t>with</a:t>
          </a:r>
          <a:r>
            <a:rPr lang="tr-TR" dirty="0"/>
            <a:t> </a:t>
          </a:r>
          <a:r>
            <a:rPr lang="tr-TR" dirty="0" err="1"/>
            <a:t>your</a:t>
          </a:r>
          <a:r>
            <a:rPr lang="tr-TR" dirty="0"/>
            <a:t> </a:t>
          </a:r>
          <a:r>
            <a:rPr lang="en-US" dirty="0"/>
            <a:t>client</a:t>
          </a:r>
          <a:r>
            <a:rPr lang="tr-TR" dirty="0"/>
            <a:t> </a:t>
          </a:r>
          <a:endParaRPr lang="en-US" dirty="0"/>
        </a:p>
      </dgm:t>
    </dgm:pt>
    <dgm:pt modelId="{CEB1DBCE-E131-4F36-942F-943D561F7056}" type="parTrans" cxnId="{375769B9-8B43-4EC1-8FD3-4D0A6968A821}">
      <dgm:prSet/>
      <dgm:spPr/>
      <dgm:t>
        <a:bodyPr/>
        <a:lstStyle/>
        <a:p>
          <a:endParaRPr lang="en-US"/>
        </a:p>
      </dgm:t>
    </dgm:pt>
    <dgm:pt modelId="{689D182B-B5A6-45B6-B198-A0573029402A}" type="sibTrans" cxnId="{375769B9-8B43-4EC1-8FD3-4D0A6968A821}">
      <dgm:prSet/>
      <dgm:spPr/>
      <dgm:t>
        <a:bodyPr/>
        <a:lstStyle/>
        <a:p>
          <a:endParaRPr lang="en-US"/>
        </a:p>
      </dgm:t>
    </dgm:pt>
    <dgm:pt modelId="{1C009D3A-BAFE-4B9A-B403-57AC7EA3B3F0}">
      <dgm:prSet/>
      <dgm:spPr/>
      <dgm:t>
        <a:bodyPr/>
        <a:lstStyle/>
        <a:p>
          <a:r>
            <a:rPr lang="tr-TR"/>
            <a:t>Empathizing </a:t>
          </a:r>
          <a:r>
            <a:rPr lang="tr-TR" i="1"/>
            <a:t>does not mean </a:t>
          </a:r>
          <a:r>
            <a:rPr lang="tr-TR"/>
            <a:t>you need to </a:t>
          </a:r>
          <a:r>
            <a:rPr lang="en-US"/>
            <a:t>“feel sympathy” for your client</a:t>
          </a:r>
        </a:p>
      </dgm:t>
    </dgm:pt>
    <dgm:pt modelId="{C2B8DC51-34D2-4826-AA51-C12ABB1EC1AC}" type="parTrans" cxnId="{AA1AE495-12BB-4E59-BA00-36EE6F28DA40}">
      <dgm:prSet/>
      <dgm:spPr/>
      <dgm:t>
        <a:bodyPr/>
        <a:lstStyle/>
        <a:p>
          <a:endParaRPr lang="en-US"/>
        </a:p>
      </dgm:t>
    </dgm:pt>
    <dgm:pt modelId="{3D22E756-7021-406E-B327-CB78BB656294}" type="sibTrans" cxnId="{AA1AE495-12BB-4E59-BA00-36EE6F28DA40}">
      <dgm:prSet/>
      <dgm:spPr/>
      <dgm:t>
        <a:bodyPr/>
        <a:lstStyle/>
        <a:p>
          <a:endParaRPr lang="en-US"/>
        </a:p>
      </dgm:t>
    </dgm:pt>
    <dgm:pt modelId="{43949022-4BE6-4E04-9A09-C6859E1CC1D3}">
      <dgm:prSet/>
      <dgm:spPr/>
      <dgm:t>
        <a:bodyPr/>
        <a:lstStyle/>
        <a:p>
          <a:r>
            <a:rPr lang="en-US" dirty="0"/>
            <a:t>What is the difference between sympathy and empathy? </a:t>
          </a:r>
        </a:p>
      </dgm:t>
    </dgm:pt>
    <dgm:pt modelId="{A4E58AE9-206B-4EE7-9836-13CD80C6480D}" type="parTrans" cxnId="{F74E896F-4B33-493C-88D1-FCA53F297D05}">
      <dgm:prSet/>
      <dgm:spPr/>
      <dgm:t>
        <a:bodyPr/>
        <a:lstStyle/>
        <a:p>
          <a:endParaRPr lang="en-US"/>
        </a:p>
      </dgm:t>
    </dgm:pt>
    <dgm:pt modelId="{B599AFA9-B37E-4D1F-A86E-F5E4658F429A}" type="sibTrans" cxnId="{F74E896F-4B33-493C-88D1-FCA53F297D05}">
      <dgm:prSet/>
      <dgm:spPr/>
      <dgm:t>
        <a:bodyPr/>
        <a:lstStyle/>
        <a:p>
          <a:endParaRPr lang="en-US"/>
        </a:p>
      </dgm:t>
    </dgm:pt>
    <dgm:pt modelId="{26FD572A-07B8-D342-BAB6-96FE93704605}" type="pres">
      <dgm:prSet presAssocID="{DB818F91-E9B4-4F99-BD28-D3D8ED32F37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EBC7FC3-F848-AF44-83DD-F1607A64F951}" type="pres">
      <dgm:prSet presAssocID="{94F124A3-E86D-49AD-A348-C801B6242D67}" presName="thickLine" presStyleLbl="alignNode1" presStyleIdx="0" presStyleCnt="3"/>
      <dgm:spPr/>
    </dgm:pt>
    <dgm:pt modelId="{75F817A2-AF39-7B4C-9FFC-B4C795357C33}" type="pres">
      <dgm:prSet presAssocID="{94F124A3-E86D-49AD-A348-C801B6242D67}" presName="horz1" presStyleCnt="0"/>
      <dgm:spPr/>
    </dgm:pt>
    <dgm:pt modelId="{3B1690A4-8867-8840-817E-9B03E16743B9}" type="pres">
      <dgm:prSet presAssocID="{94F124A3-E86D-49AD-A348-C801B6242D67}" presName="tx1" presStyleLbl="revTx" presStyleIdx="0" presStyleCnt="3"/>
      <dgm:spPr/>
      <dgm:t>
        <a:bodyPr/>
        <a:lstStyle/>
        <a:p>
          <a:endParaRPr lang="en-US"/>
        </a:p>
      </dgm:t>
    </dgm:pt>
    <dgm:pt modelId="{59DC666C-A249-7A4D-9243-938BEF708A90}" type="pres">
      <dgm:prSet presAssocID="{94F124A3-E86D-49AD-A348-C801B6242D67}" presName="vert1" presStyleCnt="0"/>
      <dgm:spPr/>
    </dgm:pt>
    <dgm:pt modelId="{1F6D4C47-885B-6148-80E2-7FDAA205D34B}" type="pres">
      <dgm:prSet presAssocID="{1C009D3A-BAFE-4B9A-B403-57AC7EA3B3F0}" presName="thickLine" presStyleLbl="alignNode1" presStyleIdx="1" presStyleCnt="3"/>
      <dgm:spPr/>
    </dgm:pt>
    <dgm:pt modelId="{15057DAD-9BCD-AC4D-98D0-2A1EBF7C503E}" type="pres">
      <dgm:prSet presAssocID="{1C009D3A-BAFE-4B9A-B403-57AC7EA3B3F0}" presName="horz1" presStyleCnt="0"/>
      <dgm:spPr/>
    </dgm:pt>
    <dgm:pt modelId="{CA2462FF-3E72-964B-A0FF-3344AB70BE84}" type="pres">
      <dgm:prSet presAssocID="{1C009D3A-BAFE-4B9A-B403-57AC7EA3B3F0}" presName="tx1" presStyleLbl="revTx" presStyleIdx="1" presStyleCnt="3"/>
      <dgm:spPr/>
      <dgm:t>
        <a:bodyPr/>
        <a:lstStyle/>
        <a:p>
          <a:endParaRPr lang="en-US"/>
        </a:p>
      </dgm:t>
    </dgm:pt>
    <dgm:pt modelId="{DCB5A2F2-DD02-A74A-AC1B-D120FCBCF664}" type="pres">
      <dgm:prSet presAssocID="{1C009D3A-BAFE-4B9A-B403-57AC7EA3B3F0}" presName="vert1" presStyleCnt="0"/>
      <dgm:spPr/>
    </dgm:pt>
    <dgm:pt modelId="{0C109056-8E76-7F4F-8FE7-5467A630A7EA}" type="pres">
      <dgm:prSet presAssocID="{43949022-4BE6-4E04-9A09-C6859E1CC1D3}" presName="thickLine" presStyleLbl="alignNode1" presStyleIdx="2" presStyleCnt="3"/>
      <dgm:spPr/>
    </dgm:pt>
    <dgm:pt modelId="{EE7F5BB1-731B-E841-BE61-1F0568319DCC}" type="pres">
      <dgm:prSet presAssocID="{43949022-4BE6-4E04-9A09-C6859E1CC1D3}" presName="horz1" presStyleCnt="0"/>
      <dgm:spPr/>
    </dgm:pt>
    <dgm:pt modelId="{E65329F4-463F-3A49-AD9B-9E33B44C1654}" type="pres">
      <dgm:prSet presAssocID="{43949022-4BE6-4E04-9A09-C6859E1CC1D3}" presName="tx1" presStyleLbl="revTx" presStyleIdx="2" presStyleCnt="3"/>
      <dgm:spPr/>
      <dgm:t>
        <a:bodyPr/>
        <a:lstStyle/>
        <a:p>
          <a:endParaRPr lang="en-US"/>
        </a:p>
      </dgm:t>
    </dgm:pt>
    <dgm:pt modelId="{98F91AC4-1AB2-FF4A-93DC-8BBEC66D48BD}" type="pres">
      <dgm:prSet presAssocID="{43949022-4BE6-4E04-9A09-C6859E1CC1D3}" presName="vert1" presStyleCnt="0"/>
      <dgm:spPr/>
    </dgm:pt>
  </dgm:ptLst>
  <dgm:cxnLst>
    <dgm:cxn modelId="{D9313360-3360-8C48-A42B-75D1077DAF6D}" type="presOf" srcId="{43949022-4BE6-4E04-9A09-C6859E1CC1D3}" destId="{E65329F4-463F-3A49-AD9B-9E33B44C1654}" srcOrd="0" destOrd="0" presId="urn:microsoft.com/office/officeart/2008/layout/LinedList"/>
    <dgm:cxn modelId="{375769B9-8B43-4EC1-8FD3-4D0A6968A821}" srcId="{DB818F91-E9B4-4F99-BD28-D3D8ED32F376}" destId="{94F124A3-E86D-49AD-A348-C801B6242D67}" srcOrd="0" destOrd="0" parTransId="{CEB1DBCE-E131-4F36-942F-943D561F7056}" sibTransId="{689D182B-B5A6-45B6-B198-A0573029402A}"/>
    <dgm:cxn modelId="{F86594B0-F162-AD4C-980B-2F66A1D59E11}" type="presOf" srcId="{94F124A3-E86D-49AD-A348-C801B6242D67}" destId="{3B1690A4-8867-8840-817E-9B03E16743B9}" srcOrd="0" destOrd="0" presId="urn:microsoft.com/office/officeart/2008/layout/LinedList"/>
    <dgm:cxn modelId="{9DB86792-0990-D047-9D1A-97264D2D4BC6}" type="presOf" srcId="{1C009D3A-BAFE-4B9A-B403-57AC7EA3B3F0}" destId="{CA2462FF-3E72-964B-A0FF-3344AB70BE84}" srcOrd="0" destOrd="0" presId="urn:microsoft.com/office/officeart/2008/layout/LinedList"/>
    <dgm:cxn modelId="{F74E896F-4B33-493C-88D1-FCA53F297D05}" srcId="{DB818F91-E9B4-4F99-BD28-D3D8ED32F376}" destId="{43949022-4BE6-4E04-9A09-C6859E1CC1D3}" srcOrd="2" destOrd="0" parTransId="{A4E58AE9-206B-4EE7-9836-13CD80C6480D}" sibTransId="{B599AFA9-B37E-4D1F-A86E-F5E4658F429A}"/>
    <dgm:cxn modelId="{AA1AE495-12BB-4E59-BA00-36EE6F28DA40}" srcId="{DB818F91-E9B4-4F99-BD28-D3D8ED32F376}" destId="{1C009D3A-BAFE-4B9A-B403-57AC7EA3B3F0}" srcOrd="1" destOrd="0" parTransId="{C2B8DC51-34D2-4826-AA51-C12ABB1EC1AC}" sibTransId="{3D22E756-7021-406E-B327-CB78BB656294}"/>
    <dgm:cxn modelId="{6F05CC6A-9426-4E47-9D27-A4753FE767C9}" type="presOf" srcId="{DB818F91-E9B4-4F99-BD28-D3D8ED32F376}" destId="{26FD572A-07B8-D342-BAB6-96FE93704605}" srcOrd="0" destOrd="0" presId="urn:microsoft.com/office/officeart/2008/layout/LinedList"/>
    <dgm:cxn modelId="{FDA44167-8B4E-C346-943F-A1AB3AA2A845}" type="presParOf" srcId="{26FD572A-07B8-D342-BAB6-96FE93704605}" destId="{BEBC7FC3-F848-AF44-83DD-F1607A64F951}" srcOrd="0" destOrd="0" presId="urn:microsoft.com/office/officeart/2008/layout/LinedList"/>
    <dgm:cxn modelId="{BB63390B-81B7-BE4C-9AEB-43715B4B1EE5}" type="presParOf" srcId="{26FD572A-07B8-D342-BAB6-96FE93704605}" destId="{75F817A2-AF39-7B4C-9FFC-B4C795357C33}" srcOrd="1" destOrd="0" presId="urn:microsoft.com/office/officeart/2008/layout/LinedList"/>
    <dgm:cxn modelId="{47A68168-1657-984B-B95A-7C60D81689A3}" type="presParOf" srcId="{75F817A2-AF39-7B4C-9FFC-B4C795357C33}" destId="{3B1690A4-8867-8840-817E-9B03E16743B9}" srcOrd="0" destOrd="0" presId="urn:microsoft.com/office/officeart/2008/layout/LinedList"/>
    <dgm:cxn modelId="{4C148D25-7330-F343-A51F-F6AD1A25ACB3}" type="presParOf" srcId="{75F817A2-AF39-7B4C-9FFC-B4C795357C33}" destId="{59DC666C-A249-7A4D-9243-938BEF708A90}" srcOrd="1" destOrd="0" presId="urn:microsoft.com/office/officeart/2008/layout/LinedList"/>
    <dgm:cxn modelId="{44A925CF-B817-A04B-BC78-053869AB99F9}" type="presParOf" srcId="{26FD572A-07B8-D342-BAB6-96FE93704605}" destId="{1F6D4C47-885B-6148-80E2-7FDAA205D34B}" srcOrd="2" destOrd="0" presId="urn:microsoft.com/office/officeart/2008/layout/LinedList"/>
    <dgm:cxn modelId="{EF143F27-CAFB-1342-B1AB-A2A18456E5B8}" type="presParOf" srcId="{26FD572A-07B8-D342-BAB6-96FE93704605}" destId="{15057DAD-9BCD-AC4D-98D0-2A1EBF7C503E}" srcOrd="3" destOrd="0" presId="urn:microsoft.com/office/officeart/2008/layout/LinedList"/>
    <dgm:cxn modelId="{4425E3E2-B37A-D447-A8A6-700AA207600A}" type="presParOf" srcId="{15057DAD-9BCD-AC4D-98D0-2A1EBF7C503E}" destId="{CA2462FF-3E72-964B-A0FF-3344AB70BE84}" srcOrd="0" destOrd="0" presId="urn:microsoft.com/office/officeart/2008/layout/LinedList"/>
    <dgm:cxn modelId="{A08A3A02-64C4-4043-B8C2-55C4B757D639}" type="presParOf" srcId="{15057DAD-9BCD-AC4D-98D0-2A1EBF7C503E}" destId="{DCB5A2F2-DD02-A74A-AC1B-D120FCBCF664}" srcOrd="1" destOrd="0" presId="urn:microsoft.com/office/officeart/2008/layout/LinedList"/>
    <dgm:cxn modelId="{2A37D323-7D01-6F45-A5AA-D8350EDF090C}" type="presParOf" srcId="{26FD572A-07B8-D342-BAB6-96FE93704605}" destId="{0C109056-8E76-7F4F-8FE7-5467A630A7EA}" srcOrd="4" destOrd="0" presId="urn:microsoft.com/office/officeart/2008/layout/LinedList"/>
    <dgm:cxn modelId="{FA77693D-FD81-3549-A44F-D07C8F077ACF}" type="presParOf" srcId="{26FD572A-07B8-D342-BAB6-96FE93704605}" destId="{EE7F5BB1-731B-E841-BE61-1F0568319DCC}" srcOrd="5" destOrd="0" presId="urn:microsoft.com/office/officeart/2008/layout/LinedList"/>
    <dgm:cxn modelId="{66F44E2E-BB34-0243-BE52-903C8571BA8A}" type="presParOf" srcId="{EE7F5BB1-731B-E841-BE61-1F0568319DCC}" destId="{E65329F4-463F-3A49-AD9B-9E33B44C1654}" srcOrd="0" destOrd="0" presId="urn:microsoft.com/office/officeart/2008/layout/LinedList"/>
    <dgm:cxn modelId="{55200A71-448C-8140-9743-E755BA19E66F}" type="presParOf" srcId="{EE7F5BB1-731B-E841-BE61-1F0568319DCC}" destId="{98F91AC4-1AB2-FF4A-93DC-8BBEC66D48B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E1B47B-7B23-411D-B283-7D65CDCA94A9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6_2" csCatId="accent6" phldr="1"/>
      <dgm:spPr/>
      <dgm:t>
        <a:bodyPr/>
        <a:lstStyle/>
        <a:p>
          <a:endParaRPr lang="en-US"/>
        </a:p>
      </dgm:t>
    </dgm:pt>
    <dgm:pt modelId="{E6F949FB-6F9E-4478-A0F4-D980CA16308E}">
      <dgm:prSet/>
      <dgm:spPr/>
      <dgm:t>
        <a:bodyPr/>
        <a:lstStyle/>
        <a:p>
          <a:r>
            <a:rPr lang="tr-TR"/>
            <a:t>1. Your body language and tone match</a:t>
          </a:r>
          <a:endParaRPr lang="en-US"/>
        </a:p>
      </dgm:t>
    </dgm:pt>
    <dgm:pt modelId="{EC1F580B-151D-475A-AE38-5F530A250F71}" type="parTrans" cxnId="{EC5C5AB6-8E88-4187-801D-4630D3F63102}">
      <dgm:prSet/>
      <dgm:spPr/>
      <dgm:t>
        <a:bodyPr/>
        <a:lstStyle/>
        <a:p>
          <a:endParaRPr lang="en-US"/>
        </a:p>
      </dgm:t>
    </dgm:pt>
    <dgm:pt modelId="{AB36AEEF-6D6D-44A2-9CA9-C6EF65D50D3A}" type="sibTrans" cxnId="{EC5C5AB6-8E88-4187-801D-4630D3F63102}">
      <dgm:prSet/>
      <dgm:spPr/>
      <dgm:t>
        <a:bodyPr/>
        <a:lstStyle/>
        <a:p>
          <a:endParaRPr lang="en-US"/>
        </a:p>
      </dgm:t>
    </dgm:pt>
    <dgm:pt modelId="{8DF5B20D-EDA5-4417-AB78-D303F624E3E4}">
      <dgm:prSet/>
      <dgm:spPr/>
      <dgm:t>
        <a:bodyPr/>
        <a:lstStyle/>
        <a:p>
          <a:r>
            <a:rPr lang="en-US"/>
            <a:t>2.</a:t>
          </a:r>
          <a:r>
            <a:rPr lang="tr-TR"/>
            <a:t> Your tone and your feelings match </a:t>
          </a:r>
          <a:endParaRPr lang="en-US"/>
        </a:p>
      </dgm:t>
    </dgm:pt>
    <dgm:pt modelId="{84B7DA15-9945-44D1-8B48-0B92A1E98EFF}" type="parTrans" cxnId="{83240D6A-7660-4ABF-B5FA-FD817D8E9861}">
      <dgm:prSet/>
      <dgm:spPr/>
      <dgm:t>
        <a:bodyPr/>
        <a:lstStyle/>
        <a:p>
          <a:endParaRPr lang="en-US"/>
        </a:p>
      </dgm:t>
    </dgm:pt>
    <dgm:pt modelId="{D1C79FA5-F554-40B2-9DCF-DB5FF5DA9467}" type="sibTrans" cxnId="{83240D6A-7660-4ABF-B5FA-FD817D8E9861}">
      <dgm:prSet/>
      <dgm:spPr/>
      <dgm:t>
        <a:bodyPr/>
        <a:lstStyle/>
        <a:p>
          <a:endParaRPr lang="en-US"/>
        </a:p>
      </dgm:t>
    </dgm:pt>
    <dgm:pt modelId="{3A14058F-2DB7-4E89-82C3-C9E2457AEA03}">
      <dgm:prSet/>
      <dgm:spPr/>
      <dgm:t>
        <a:bodyPr/>
        <a:lstStyle/>
        <a:p>
          <a:r>
            <a:rPr lang="tr-TR"/>
            <a:t>3. You are focused on what your </a:t>
          </a:r>
          <a:r>
            <a:rPr lang="en-US"/>
            <a:t>client</a:t>
          </a:r>
          <a:r>
            <a:rPr lang="tr-TR"/>
            <a:t> is saying and meaning.</a:t>
          </a:r>
          <a:endParaRPr lang="en-US"/>
        </a:p>
      </dgm:t>
    </dgm:pt>
    <dgm:pt modelId="{B0E98D25-5CEC-4286-A93C-203D41F729B8}" type="parTrans" cxnId="{2092101C-0256-4717-8E37-D5F74C371543}">
      <dgm:prSet/>
      <dgm:spPr/>
      <dgm:t>
        <a:bodyPr/>
        <a:lstStyle/>
        <a:p>
          <a:endParaRPr lang="en-US"/>
        </a:p>
      </dgm:t>
    </dgm:pt>
    <dgm:pt modelId="{5158B45B-433D-4E67-BDE2-1CB84EAE7054}" type="sibTrans" cxnId="{2092101C-0256-4717-8E37-D5F74C371543}">
      <dgm:prSet/>
      <dgm:spPr/>
      <dgm:t>
        <a:bodyPr/>
        <a:lstStyle/>
        <a:p>
          <a:endParaRPr lang="en-US"/>
        </a:p>
      </dgm:t>
    </dgm:pt>
    <dgm:pt modelId="{C0E0F0E3-AB90-440F-A63A-3D588690EC65}" type="pres">
      <dgm:prSet presAssocID="{21E1B47B-7B23-411D-B283-7D65CDCA94A9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2A4671-7FE5-4AD6-A2F1-273235BAFB93}" type="pres">
      <dgm:prSet presAssocID="{E6F949FB-6F9E-4478-A0F4-D980CA16308E}" presName="compNode" presStyleCnt="0"/>
      <dgm:spPr/>
    </dgm:pt>
    <dgm:pt modelId="{9E7C4E89-6821-4A40-8F61-E84914691B4A}" type="pres">
      <dgm:prSet presAssocID="{E6F949FB-6F9E-4478-A0F4-D980CA16308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212E8140-0671-4ADA-A247-E6729FB839C3}" type="pres">
      <dgm:prSet presAssocID="{E6F949FB-6F9E-4478-A0F4-D980CA16308E}" presName="spaceRect" presStyleCnt="0"/>
      <dgm:spPr/>
    </dgm:pt>
    <dgm:pt modelId="{C79B109A-71F4-47FF-8906-986352195A5E}" type="pres">
      <dgm:prSet presAssocID="{E6F949FB-6F9E-4478-A0F4-D980CA16308E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E7B25348-B394-48F3-8DF8-02CEC8A7E847}" type="pres">
      <dgm:prSet presAssocID="{AB36AEEF-6D6D-44A2-9CA9-C6EF65D50D3A}" presName="sibTrans" presStyleCnt="0"/>
      <dgm:spPr/>
    </dgm:pt>
    <dgm:pt modelId="{85811A0C-5367-481D-8943-B40D057FE5F5}" type="pres">
      <dgm:prSet presAssocID="{8DF5B20D-EDA5-4417-AB78-D303F624E3E4}" presName="compNode" presStyleCnt="0"/>
      <dgm:spPr/>
    </dgm:pt>
    <dgm:pt modelId="{CADD2CAF-704F-435C-99E0-ECB0D326EDAC}" type="pres">
      <dgm:prSet presAssocID="{8DF5B20D-EDA5-4417-AB78-D303F624E3E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RTL"/>
        </a:ext>
      </dgm:extLst>
    </dgm:pt>
    <dgm:pt modelId="{D9AA50B8-13C3-4566-9D79-0ACB07CD5C83}" type="pres">
      <dgm:prSet presAssocID="{8DF5B20D-EDA5-4417-AB78-D303F624E3E4}" presName="spaceRect" presStyleCnt="0"/>
      <dgm:spPr/>
    </dgm:pt>
    <dgm:pt modelId="{97FF4626-3B77-416C-A755-09AB622D750F}" type="pres">
      <dgm:prSet presAssocID="{8DF5B20D-EDA5-4417-AB78-D303F624E3E4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825504DE-7757-476B-B386-65276E7D155B}" type="pres">
      <dgm:prSet presAssocID="{D1C79FA5-F554-40B2-9DCF-DB5FF5DA9467}" presName="sibTrans" presStyleCnt="0"/>
      <dgm:spPr/>
    </dgm:pt>
    <dgm:pt modelId="{F2FAB99D-8983-4B4C-A137-F9E3546D90F7}" type="pres">
      <dgm:prSet presAssocID="{3A14058F-2DB7-4E89-82C3-C9E2457AEA03}" presName="compNode" presStyleCnt="0"/>
      <dgm:spPr/>
    </dgm:pt>
    <dgm:pt modelId="{EDB0F839-3BC5-415E-802C-BDBB789C1753}" type="pres">
      <dgm:prSet presAssocID="{3A14058F-2DB7-4E89-82C3-C9E2457AEA0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room"/>
        </a:ext>
      </dgm:extLst>
    </dgm:pt>
    <dgm:pt modelId="{C438BD4D-FD5D-4F63-A6B2-0E86434ADEEB}" type="pres">
      <dgm:prSet presAssocID="{3A14058F-2DB7-4E89-82C3-C9E2457AEA03}" presName="spaceRect" presStyleCnt="0"/>
      <dgm:spPr/>
    </dgm:pt>
    <dgm:pt modelId="{A00879E2-963F-4FF8-80A2-9D6AB3D8B462}" type="pres">
      <dgm:prSet presAssocID="{3A14058F-2DB7-4E89-82C3-C9E2457AEA03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D98F98-8C1E-4C42-9748-0FBB92121B86}" type="presOf" srcId="{21E1B47B-7B23-411D-B283-7D65CDCA94A9}" destId="{C0E0F0E3-AB90-440F-A63A-3D588690EC65}" srcOrd="0" destOrd="0" presId="urn:microsoft.com/office/officeart/2018/2/layout/IconLabelList"/>
    <dgm:cxn modelId="{4196BEE7-0F1B-244C-99F2-82928ACE3F71}" type="presOf" srcId="{3A14058F-2DB7-4E89-82C3-C9E2457AEA03}" destId="{A00879E2-963F-4FF8-80A2-9D6AB3D8B462}" srcOrd="0" destOrd="0" presId="urn:microsoft.com/office/officeart/2018/2/layout/IconLabelList"/>
    <dgm:cxn modelId="{2092101C-0256-4717-8E37-D5F74C371543}" srcId="{21E1B47B-7B23-411D-B283-7D65CDCA94A9}" destId="{3A14058F-2DB7-4E89-82C3-C9E2457AEA03}" srcOrd="2" destOrd="0" parTransId="{B0E98D25-5CEC-4286-A93C-203D41F729B8}" sibTransId="{5158B45B-433D-4E67-BDE2-1CB84EAE7054}"/>
    <dgm:cxn modelId="{EC5C5AB6-8E88-4187-801D-4630D3F63102}" srcId="{21E1B47B-7B23-411D-B283-7D65CDCA94A9}" destId="{E6F949FB-6F9E-4478-A0F4-D980CA16308E}" srcOrd="0" destOrd="0" parTransId="{EC1F580B-151D-475A-AE38-5F530A250F71}" sibTransId="{AB36AEEF-6D6D-44A2-9CA9-C6EF65D50D3A}"/>
    <dgm:cxn modelId="{83240D6A-7660-4ABF-B5FA-FD817D8E9861}" srcId="{21E1B47B-7B23-411D-B283-7D65CDCA94A9}" destId="{8DF5B20D-EDA5-4417-AB78-D303F624E3E4}" srcOrd="1" destOrd="0" parTransId="{84B7DA15-9945-44D1-8B48-0B92A1E98EFF}" sibTransId="{D1C79FA5-F554-40B2-9DCF-DB5FF5DA9467}"/>
    <dgm:cxn modelId="{FCE38375-0C09-B748-8022-E4C16BBC4DAE}" type="presOf" srcId="{E6F949FB-6F9E-4478-A0F4-D980CA16308E}" destId="{C79B109A-71F4-47FF-8906-986352195A5E}" srcOrd="0" destOrd="0" presId="urn:microsoft.com/office/officeart/2018/2/layout/IconLabelList"/>
    <dgm:cxn modelId="{E89F6023-61BE-9843-B956-9DD6C31D74E8}" type="presOf" srcId="{8DF5B20D-EDA5-4417-AB78-D303F624E3E4}" destId="{97FF4626-3B77-416C-A755-09AB622D750F}" srcOrd="0" destOrd="0" presId="urn:microsoft.com/office/officeart/2018/2/layout/IconLabelList"/>
    <dgm:cxn modelId="{0FF56CD3-FE2D-384A-96F0-058BBE34A904}" type="presParOf" srcId="{C0E0F0E3-AB90-440F-A63A-3D588690EC65}" destId="{A22A4671-7FE5-4AD6-A2F1-273235BAFB93}" srcOrd="0" destOrd="0" presId="urn:microsoft.com/office/officeart/2018/2/layout/IconLabelList"/>
    <dgm:cxn modelId="{697C2C3E-98BE-DA42-B7AA-0C5449E09B46}" type="presParOf" srcId="{A22A4671-7FE5-4AD6-A2F1-273235BAFB93}" destId="{9E7C4E89-6821-4A40-8F61-E84914691B4A}" srcOrd="0" destOrd="0" presId="urn:microsoft.com/office/officeart/2018/2/layout/IconLabelList"/>
    <dgm:cxn modelId="{591FD35C-AC69-E648-BC3A-DC5405B99060}" type="presParOf" srcId="{A22A4671-7FE5-4AD6-A2F1-273235BAFB93}" destId="{212E8140-0671-4ADA-A247-E6729FB839C3}" srcOrd="1" destOrd="0" presId="urn:microsoft.com/office/officeart/2018/2/layout/IconLabelList"/>
    <dgm:cxn modelId="{5520930F-2515-3C4E-8F0E-1E7FEF646713}" type="presParOf" srcId="{A22A4671-7FE5-4AD6-A2F1-273235BAFB93}" destId="{C79B109A-71F4-47FF-8906-986352195A5E}" srcOrd="2" destOrd="0" presId="urn:microsoft.com/office/officeart/2018/2/layout/IconLabelList"/>
    <dgm:cxn modelId="{45B579CE-76B4-994A-B837-2845D62D55FC}" type="presParOf" srcId="{C0E0F0E3-AB90-440F-A63A-3D588690EC65}" destId="{E7B25348-B394-48F3-8DF8-02CEC8A7E847}" srcOrd="1" destOrd="0" presId="urn:microsoft.com/office/officeart/2018/2/layout/IconLabelList"/>
    <dgm:cxn modelId="{3B388619-5927-B246-9121-94DF0008F5BA}" type="presParOf" srcId="{C0E0F0E3-AB90-440F-A63A-3D588690EC65}" destId="{85811A0C-5367-481D-8943-B40D057FE5F5}" srcOrd="2" destOrd="0" presId="urn:microsoft.com/office/officeart/2018/2/layout/IconLabelList"/>
    <dgm:cxn modelId="{ADB6941B-5959-874A-9C16-35FC3A2A68EF}" type="presParOf" srcId="{85811A0C-5367-481D-8943-B40D057FE5F5}" destId="{CADD2CAF-704F-435C-99E0-ECB0D326EDAC}" srcOrd="0" destOrd="0" presId="urn:microsoft.com/office/officeart/2018/2/layout/IconLabelList"/>
    <dgm:cxn modelId="{5A7B0D1F-938F-2F48-B41E-5F4F8E0B5275}" type="presParOf" srcId="{85811A0C-5367-481D-8943-B40D057FE5F5}" destId="{D9AA50B8-13C3-4566-9D79-0ACB07CD5C83}" srcOrd="1" destOrd="0" presId="urn:microsoft.com/office/officeart/2018/2/layout/IconLabelList"/>
    <dgm:cxn modelId="{88C4F7E9-C07E-6649-8CB2-D0A810A78D89}" type="presParOf" srcId="{85811A0C-5367-481D-8943-B40D057FE5F5}" destId="{97FF4626-3B77-416C-A755-09AB622D750F}" srcOrd="2" destOrd="0" presId="urn:microsoft.com/office/officeart/2018/2/layout/IconLabelList"/>
    <dgm:cxn modelId="{F3CDCCFF-E219-FB42-AC1B-947404203F36}" type="presParOf" srcId="{C0E0F0E3-AB90-440F-A63A-3D588690EC65}" destId="{825504DE-7757-476B-B386-65276E7D155B}" srcOrd="3" destOrd="0" presId="urn:microsoft.com/office/officeart/2018/2/layout/IconLabelList"/>
    <dgm:cxn modelId="{F5829EDF-8319-D44E-9112-2810954534E8}" type="presParOf" srcId="{C0E0F0E3-AB90-440F-A63A-3D588690EC65}" destId="{F2FAB99D-8983-4B4C-A137-F9E3546D90F7}" srcOrd="4" destOrd="0" presId="urn:microsoft.com/office/officeart/2018/2/layout/IconLabelList"/>
    <dgm:cxn modelId="{10AF8DF7-938D-924A-B964-477D03A93933}" type="presParOf" srcId="{F2FAB99D-8983-4B4C-A137-F9E3546D90F7}" destId="{EDB0F839-3BC5-415E-802C-BDBB789C1753}" srcOrd="0" destOrd="0" presId="urn:microsoft.com/office/officeart/2018/2/layout/IconLabelList"/>
    <dgm:cxn modelId="{F588C1F7-E111-4643-84C9-72373A5B0C00}" type="presParOf" srcId="{F2FAB99D-8983-4B4C-A137-F9E3546D90F7}" destId="{C438BD4D-FD5D-4F63-A6B2-0E86434ADEEB}" srcOrd="1" destOrd="0" presId="urn:microsoft.com/office/officeart/2018/2/layout/IconLabelList"/>
    <dgm:cxn modelId="{6957FA1F-0459-3345-BAB6-BD829CE5B5B9}" type="presParOf" srcId="{F2FAB99D-8983-4B4C-A137-F9E3546D90F7}" destId="{A00879E2-963F-4FF8-80A2-9D6AB3D8B46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1A00E-BBE6-7941-8431-5491BB225188}">
      <dsp:nvSpPr>
        <dsp:cNvPr id="0" name=""/>
        <dsp:cNvSpPr/>
      </dsp:nvSpPr>
      <dsp:spPr>
        <a:xfrm>
          <a:off x="0" y="0"/>
          <a:ext cx="4320480" cy="9806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i="1" kern="1200" dirty="0"/>
            <a:t>The process of receiving,</a:t>
          </a:r>
          <a:endParaRPr lang="en-US" sz="1800" kern="1200" dirty="0"/>
        </a:p>
      </dsp:txBody>
      <dsp:txXfrm>
        <a:off x="28722" y="28722"/>
        <a:ext cx="3179410" cy="923212"/>
      </dsp:txXfrm>
    </dsp:sp>
    <dsp:sp modelId="{9F83EF73-ABC4-8043-B5B7-EB44D76F3CBB}">
      <dsp:nvSpPr>
        <dsp:cNvPr id="0" name=""/>
        <dsp:cNvSpPr/>
      </dsp:nvSpPr>
      <dsp:spPr>
        <a:xfrm>
          <a:off x="361840" y="1158958"/>
          <a:ext cx="4320480" cy="9806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dirty="0"/>
            <a:t>constructing meaning from,</a:t>
          </a:r>
          <a:endParaRPr lang="en-US" sz="1600" kern="1200" dirty="0"/>
        </a:p>
      </dsp:txBody>
      <dsp:txXfrm>
        <a:off x="390562" y="1187680"/>
        <a:ext cx="3263768" cy="923212"/>
      </dsp:txXfrm>
    </dsp:sp>
    <dsp:sp modelId="{0ED8C317-46F8-6048-9CAA-9A0EE05235D0}">
      <dsp:nvSpPr>
        <dsp:cNvPr id="0" name=""/>
        <dsp:cNvSpPr/>
      </dsp:nvSpPr>
      <dsp:spPr>
        <a:xfrm>
          <a:off x="718279" y="2317916"/>
          <a:ext cx="4320480" cy="9806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and </a:t>
          </a:r>
          <a:r>
            <a:rPr lang="en-US" sz="1800" i="1" kern="1200" dirty="0"/>
            <a:t>responding</a:t>
          </a:r>
          <a:r>
            <a:rPr lang="en-US" sz="1800" kern="1200" dirty="0"/>
            <a:t> to spoken and/or nonverbal messages; </a:t>
          </a:r>
        </a:p>
      </dsp:txBody>
      <dsp:txXfrm>
        <a:off x="747001" y="2346638"/>
        <a:ext cx="3269169" cy="923212"/>
      </dsp:txXfrm>
    </dsp:sp>
    <dsp:sp modelId="{04D39658-BA8F-DD43-8CA6-EF25E9D21143}">
      <dsp:nvSpPr>
        <dsp:cNvPr id="0" name=""/>
        <dsp:cNvSpPr/>
      </dsp:nvSpPr>
      <dsp:spPr>
        <a:xfrm>
          <a:off x="1080119" y="3476874"/>
          <a:ext cx="4320480" cy="98065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to hear something with </a:t>
          </a:r>
          <a:r>
            <a:rPr lang="en-US" sz="1800" i="1" kern="1200" dirty="0"/>
            <a:t>thoughtful attention</a:t>
          </a:r>
          <a:endParaRPr lang="en-US" sz="1800" kern="1200" dirty="0"/>
        </a:p>
      </dsp:txBody>
      <dsp:txXfrm>
        <a:off x="1108841" y="3505596"/>
        <a:ext cx="3263768" cy="923212"/>
      </dsp:txXfrm>
    </dsp:sp>
    <dsp:sp modelId="{7825143B-F2F5-6249-A9AF-C165481415C6}">
      <dsp:nvSpPr>
        <dsp:cNvPr id="0" name=""/>
        <dsp:cNvSpPr/>
      </dsp:nvSpPr>
      <dsp:spPr>
        <a:xfrm>
          <a:off x="3683053" y="751093"/>
          <a:ext cx="637426" cy="63742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3826474" y="751093"/>
        <a:ext cx="350584" cy="479663"/>
      </dsp:txXfrm>
    </dsp:sp>
    <dsp:sp modelId="{1501BD73-EE46-0542-8078-D002BA3E7488}">
      <dsp:nvSpPr>
        <dsp:cNvPr id="0" name=""/>
        <dsp:cNvSpPr/>
      </dsp:nvSpPr>
      <dsp:spPr>
        <a:xfrm>
          <a:off x="4044893" y="1910052"/>
          <a:ext cx="637426" cy="63742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4188314" y="1910052"/>
        <a:ext cx="350584" cy="479663"/>
      </dsp:txXfrm>
    </dsp:sp>
    <dsp:sp modelId="{1EC7735D-E19E-8F45-9C97-3C10E506DE7E}">
      <dsp:nvSpPr>
        <dsp:cNvPr id="0" name=""/>
        <dsp:cNvSpPr/>
      </dsp:nvSpPr>
      <dsp:spPr>
        <a:xfrm>
          <a:off x="4401332" y="3069010"/>
          <a:ext cx="637426" cy="63742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4544753" y="3069010"/>
        <a:ext cx="350584" cy="4796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45D79C-E3B5-41DA-BB4A-AF6C04AEC5D5}">
      <dsp:nvSpPr>
        <dsp:cNvPr id="0" name=""/>
        <dsp:cNvSpPr/>
      </dsp:nvSpPr>
      <dsp:spPr>
        <a:xfrm>
          <a:off x="1040719" y="956887"/>
          <a:ext cx="1286085" cy="12860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C07507-3C2A-4105-9E87-21395400D02B}">
      <dsp:nvSpPr>
        <dsp:cNvPr id="0" name=""/>
        <dsp:cNvSpPr/>
      </dsp:nvSpPr>
      <dsp:spPr>
        <a:xfrm>
          <a:off x="391" y="2224393"/>
          <a:ext cx="3674531" cy="551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600" b="1" kern="1200" dirty="0"/>
            <a:t>Hearing: </a:t>
          </a:r>
          <a:r>
            <a:rPr lang="en-US" sz="1600" b="0" kern="1200" dirty="0"/>
            <a:t>physical process; natural; passive</a:t>
          </a:r>
        </a:p>
      </dsp:txBody>
      <dsp:txXfrm>
        <a:off x="391" y="2224393"/>
        <a:ext cx="3674531" cy="551179"/>
      </dsp:txXfrm>
    </dsp:sp>
    <dsp:sp modelId="{46CF8110-DC5B-42D2-8DCF-FCCF4F6F4E91}">
      <dsp:nvSpPr>
        <dsp:cNvPr id="0" name=""/>
        <dsp:cNvSpPr/>
      </dsp:nvSpPr>
      <dsp:spPr>
        <a:xfrm>
          <a:off x="391" y="2830624"/>
          <a:ext cx="3674531" cy="741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7A4C8-793B-47BE-B9AA-E8ECD41D9BA1}">
      <dsp:nvSpPr>
        <dsp:cNvPr id="0" name=""/>
        <dsp:cNvSpPr/>
      </dsp:nvSpPr>
      <dsp:spPr>
        <a:xfrm>
          <a:off x="5366164" y="806930"/>
          <a:ext cx="1286085" cy="128608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083D41-A989-403A-9C22-C17DC21F1808}">
      <dsp:nvSpPr>
        <dsp:cNvPr id="0" name=""/>
        <dsp:cNvSpPr/>
      </dsp:nvSpPr>
      <dsp:spPr>
        <a:xfrm>
          <a:off x="4317965" y="2224393"/>
          <a:ext cx="3674531" cy="551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US" sz="1600" b="1" kern="1200" dirty="0"/>
            <a:t>Listening: </a:t>
          </a:r>
          <a:r>
            <a:rPr lang="en-US" sz="1600" b="0" kern="1200" dirty="0"/>
            <a:t>physical &amp; mental process; active; learned process; a skill</a:t>
          </a:r>
        </a:p>
      </dsp:txBody>
      <dsp:txXfrm>
        <a:off x="4317965" y="2224393"/>
        <a:ext cx="3674531" cy="551179"/>
      </dsp:txXfrm>
    </dsp:sp>
    <dsp:sp modelId="{C36E4E41-4C22-4763-BCA8-1B5428804B02}">
      <dsp:nvSpPr>
        <dsp:cNvPr id="0" name=""/>
        <dsp:cNvSpPr/>
      </dsp:nvSpPr>
      <dsp:spPr>
        <a:xfrm>
          <a:off x="4317965" y="2830624"/>
          <a:ext cx="3674531" cy="741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Listening is hard!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1" kern="1200" dirty="0"/>
            <a:t>You must choose to participate in the process of listening. Lawyers must learn to listen. Great lawyers listen.  </a:t>
          </a:r>
          <a:endParaRPr lang="en-US" sz="1200" kern="1200" dirty="0"/>
        </a:p>
      </dsp:txBody>
      <dsp:txXfrm>
        <a:off x="4317965" y="2830624"/>
        <a:ext cx="3674531" cy="7419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C7FC3-F848-AF44-83DD-F1607A64F951}">
      <dsp:nvSpPr>
        <dsp:cNvPr id="0" name=""/>
        <dsp:cNvSpPr/>
      </dsp:nvSpPr>
      <dsp:spPr>
        <a:xfrm>
          <a:off x="0" y="1819"/>
          <a:ext cx="75438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B1690A4-8867-8840-817E-9B03E16743B9}">
      <dsp:nvSpPr>
        <dsp:cNvPr id="0" name=""/>
        <dsp:cNvSpPr/>
      </dsp:nvSpPr>
      <dsp:spPr>
        <a:xfrm>
          <a:off x="0" y="1819"/>
          <a:ext cx="7543800" cy="1240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err="1"/>
            <a:t>Empathizing</a:t>
          </a:r>
          <a:r>
            <a:rPr lang="tr-TR" sz="3100" kern="1200" dirty="0"/>
            <a:t> </a:t>
          </a:r>
          <a:r>
            <a:rPr lang="tr-TR" sz="3100" i="1" kern="1200" dirty="0" err="1"/>
            <a:t>does</a:t>
          </a:r>
          <a:r>
            <a:rPr lang="tr-TR" sz="3100" i="1" kern="1200" dirty="0"/>
            <a:t> not </a:t>
          </a:r>
          <a:r>
            <a:rPr lang="tr-TR" sz="3100" i="1" kern="1200" dirty="0" err="1"/>
            <a:t>mean</a:t>
          </a:r>
          <a:r>
            <a:rPr lang="tr-TR" sz="3100" i="1" kern="1200" dirty="0"/>
            <a:t> </a:t>
          </a:r>
          <a:r>
            <a:rPr lang="tr-TR" sz="3100" kern="1200" dirty="0"/>
            <a:t>you </a:t>
          </a:r>
          <a:r>
            <a:rPr lang="tr-TR" sz="3100" kern="1200" dirty="0" err="1"/>
            <a:t>need</a:t>
          </a:r>
          <a:r>
            <a:rPr lang="tr-TR" sz="3100" kern="1200" dirty="0"/>
            <a:t> </a:t>
          </a:r>
          <a:r>
            <a:rPr lang="tr-TR" sz="3100" kern="1200" dirty="0" err="1"/>
            <a:t>to</a:t>
          </a:r>
          <a:r>
            <a:rPr lang="tr-TR" sz="3100" kern="1200" dirty="0"/>
            <a:t> </a:t>
          </a:r>
          <a:r>
            <a:rPr lang="tr-TR" sz="3100" kern="1200" dirty="0" err="1"/>
            <a:t>agree</a:t>
          </a:r>
          <a:r>
            <a:rPr lang="tr-TR" sz="3100" kern="1200" dirty="0"/>
            <a:t> </a:t>
          </a:r>
          <a:r>
            <a:rPr lang="tr-TR" sz="3100" kern="1200" dirty="0" err="1"/>
            <a:t>with</a:t>
          </a:r>
          <a:r>
            <a:rPr lang="tr-TR" sz="3100" kern="1200" dirty="0"/>
            <a:t> </a:t>
          </a:r>
          <a:r>
            <a:rPr lang="tr-TR" sz="3100" kern="1200" dirty="0" err="1"/>
            <a:t>your</a:t>
          </a:r>
          <a:r>
            <a:rPr lang="tr-TR" sz="3100" kern="1200" dirty="0"/>
            <a:t> </a:t>
          </a:r>
          <a:r>
            <a:rPr lang="en-US" sz="3100" kern="1200" dirty="0"/>
            <a:t>client</a:t>
          </a:r>
          <a:r>
            <a:rPr lang="tr-TR" sz="3100" kern="1200" dirty="0"/>
            <a:t> </a:t>
          </a:r>
          <a:endParaRPr lang="en-US" sz="3100" kern="1200" dirty="0"/>
        </a:p>
      </dsp:txBody>
      <dsp:txXfrm>
        <a:off x="0" y="1819"/>
        <a:ext cx="7543800" cy="1240657"/>
      </dsp:txXfrm>
    </dsp:sp>
    <dsp:sp modelId="{1F6D4C47-885B-6148-80E2-7FDAA205D34B}">
      <dsp:nvSpPr>
        <dsp:cNvPr id="0" name=""/>
        <dsp:cNvSpPr/>
      </dsp:nvSpPr>
      <dsp:spPr>
        <a:xfrm>
          <a:off x="0" y="1242477"/>
          <a:ext cx="75438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A2462FF-3E72-964B-A0FF-3344AB70BE84}">
      <dsp:nvSpPr>
        <dsp:cNvPr id="0" name=""/>
        <dsp:cNvSpPr/>
      </dsp:nvSpPr>
      <dsp:spPr>
        <a:xfrm>
          <a:off x="0" y="1242477"/>
          <a:ext cx="7543800" cy="1240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/>
            <a:t>Empathizing </a:t>
          </a:r>
          <a:r>
            <a:rPr lang="tr-TR" sz="3100" i="1" kern="1200"/>
            <a:t>does not mean </a:t>
          </a:r>
          <a:r>
            <a:rPr lang="tr-TR" sz="3100" kern="1200"/>
            <a:t>you need to </a:t>
          </a:r>
          <a:r>
            <a:rPr lang="en-US" sz="3100" kern="1200"/>
            <a:t>“feel sympathy” for your client</a:t>
          </a:r>
        </a:p>
      </dsp:txBody>
      <dsp:txXfrm>
        <a:off x="0" y="1242477"/>
        <a:ext cx="7543800" cy="1240657"/>
      </dsp:txXfrm>
    </dsp:sp>
    <dsp:sp modelId="{0C109056-8E76-7F4F-8FE7-5467A630A7EA}">
      <dsp:nvSpPr>
        <dsp:cNvPr id="0" name=""/>
        <dsp:cNvSpPr/>
      </dsp:nvSpPr>
      <dsp:spPr>
        <a:xfrm>
          <a:off x="0" y="2483134"/>
          <a:ext cx="75438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5329F4-463F-3A49-AD9B-9E33B44C1654}">
      <dsp:nvSpPr>
        <dsp:cNvPr id="0" name=""/>
        <dsp:cNvSpPr/>
      </dsp:nvSpPr>
      <dsp:spPr>
        <a:xfrm>
          <a:off x="0" y="2483134"/>
          <a:ext cx="7543800" cy="1240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What is the difference between sympathy and empathy? </a:t>
          </a:r>
        </a:p>
      </dsp:txBody>
      <dsp:txXfrm>
        <a:off x="0" y="2483134"/>
        <a:ext cx="7543800" cy="12406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7C4E89-6821-4A40-8F61-E84914691B4A}">
      <dsp:nvSpPr>
        <dsp:cNvPr id="0" name=""/>
        <dsp:cNvSpPr/>
      </dsp:nvSpPr>
      <dsp:spPr>
        <a:xfrm>
          <a:off x="749317" y="867718"/>
          <a:ext cx="971544" cy="9715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B109A-71F4-47FF-8906-986352195A5E}">
      <dsp:nvSpPr>
        <dsp:cNvPr id="0" name=""/>
        <dsp:cNvSpPr/>
      </dsp:nvSpPr>
      <dsp:spPr>
        <a:xfrm>
          <a:off x="155595" y="2137893"/>
          <a:ext cx="215898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/>
            <a:t>1. Your body language and tone match</a:t>
          </a:r>
          <a:endParaRPr lang="en-US" sz="1600" kern="1200"/>
        </a:p>
      </dsp:txBody>
      <dsp:txXfrm>
        <a:off x="155595" y="2137893"/>
        <a:ext cx="2158987" cy="720000"/>
      </dsp:txXfrm>
    </dsp:sp>
    <dsp:sp modelId="{CADD2CAF-704F-435C-99E0-ECB0D326EDAC}">
      <dsp:nvSpPr>
        <dsp:cNvPr id="0" name=""/>
        <dsp:cNvSpPr/>
      </dsp:nvSpPr>
      <dsp:spPr>
        <a:xfrm>
          <a:off x="3286127" y="867718"/>
          <a:ext cx="971544" cy="9715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FF4626-3B77-416C-A755-09AB622D750F}">
      <dsp:nvSpPr>
        <dsp:cNvPr id="0" name=""/>
        <dsp:cNvSpPr/>
      </dsp:nvSpPr>
      <dsp:spPr>
        <a:xfrm>
          <a:off x="2692406" y="2137893"/>
          <a:ext cx="215898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2.</a:t>
          </a:r>
          <a:r>
            <a:rPr lang="tr-TR" sz="1600" kern="1200"/>
            <a:t> Your tone and your feelings match </a:t>
          </a:r>
          <a:endParaRPr lang="en-US" sz="1600" kern="1200"/>
        </a:p>
      </dsp:txBody>
      <dsp:txXfrm>
        <a:off x="2692406" y="2137893"/>
        <a:ext cx="2158987" cy="720000"/>
      </dsp:txXfrm>
    </dsp:sp>
    <dsp:sp modelId="{EDB0F839-3BC5-415E-802C-BDBB789C1753}">
      <dsp:nvSpPr>
        <dsp:cNvPr id="0" name=""/>
        <dsp:cNvSpPr/>
      </dsp:nvSpPr>
      <dsp:spPr>
        <a:xfrm>
          <a:off x="5822938" y="867718"/>
          <a:ext cx="971544" cy="9715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0879E2-963F-4FF8-80A2-9D6AB3D8B462}">
      <dsp:nvSpPr>
        <dsp:cNvPr id="0" name=""/>
        <dsp:cNvSpPr/>
      </dsp:nvSpPr>
      <dsp:spPr>
        <a:xfrm>
          <a:off x="5229216" y="2137893"/>
          <a:ext cx="215898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/>
            <a:t>3. You are focused on what your </a:t>
          </a:r>
          <a:r>
            <a:rPr lang="en-US" sz="1600" kern="1200"/>
            <a:t>client</a:t>
          </a:r>
          <a:r>
            <a:rPr lang="tr-TR" sz="1600" kern="1200"/>
            <a:t> is saying and meaning.</a:t>
          </a:r>
          <a:endParaRPr lang="en-US" sz="1600" kern="1200"/>
        </a:p>
      </dsp:txBody>
      <dsp:txXfrm>
        <a:off x="5229216" y="2137893"/>
        <a:ext cx="2158987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97A06-918F-A449-954C-D4DFE02BBCE0}" type="datetimeFigureOut">
              <a:rPr lang="en-US" smtClean="0"/>
              <a:t>4/16/21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41726-A1A2-6D4A-A2C6-95CA30FD0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48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3BB297-BAA3-F84F-9A37-5E7D9F54ABDF}" type="slidenum">
              <a:rPr lang="tr-TR" altLang="en-US" smtClean="0"/>
              <a:pPr/>
              <a:t>3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626371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3BB297-BAA3-F84F-9A37-5E7D9F54ABDF}" type="slidenum">
              <a:rPr lang="tr-TR" altLang="en-US" smtClean="0"/>
              <a:pPr/>
              <a:t>9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769170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75025"/>
            <a:ext cx="9576263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50848" y="1385316"/>
            <a:ext cx="9290304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059680" y="1267730"/>
            <a:ext cx="207264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181600" y="1267731"/>
            <a:ext cx="18288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7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242560" y="1327188"/>
            <a:ext cx="170688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73249" y="5211060"/>
            <a:ext cx="5905500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1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2874C8C-7AA8-434C-863C-76BF66BCCD0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4C8C-7AA8-434C-863C-76BF66BCCD0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4C8C-7AA8-434C-863C-76BF66BCCD0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63E7F1-433D-41EC-B09B-F004B0727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928504-32DB-4593-9452-BC0B8B1EDEB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D03E6E3-C24F-4C38-921D-B3353733C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DF727CBB-809B-AF47-BD09-54177950A2B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en-US" smtClean="0"/>
              <a:t>Copyright © 2021 Carolina Academic Press, LLC. All rights reserved.</a:t>
            </a:r>
            <a:endParaRPr lang="tr-TR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7F171F8C-2AE2-8541-B1EF-51F9EB20857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C9ED7-A6B8-654C-A583-08985DD9E21C}" type="slidenum">
              <a:rPr lang="tr-TR" altLang="en-US" smtClean="0"/>
              <a:pPr/>
              <a:t>‹#›</a:t>
            </a:fld>
            <a:endParaRPr lang="tr-TR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xmlns="" id="{5348F498-53DC-C44B-8EC3-C16A6E833B1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6D0309-B6EC-43E0-AE39-4B3C637EF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88D73F-6A15-418E-9ECB-8F58B474A1B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6FB356E-D06B-41EC-98F2-F95B38817BA1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CF3F8BD-7362-49BD-A71A-D98ABAB57342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4000500"/>
            <a:ext cx="53848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A9987CCE-1846-C545-B065-417B1FEF093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06822464-6689-584D-BFB3-FF221EF41B0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74C8C-7AA8-434C-863C-76BF66BCCD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xmlns="" id="{06C2ABFE-EA57-1B46-ACDF-956CF8B32A2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4C8C-7AA8-434C-863C-76BF66BCCD0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75025"/>
            <a:ext cx="9576263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50848" y="1385316"/>
            <a:ext cx="9290304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059680" y="1267730"/>
            <a:ext cx="207264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181600" y="1267731"/>
            <a:ext cx="18288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42560" y="1325880"/>
            <a:ext cx="170688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72905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22874C8C-7AA8-434C-863C-76BF66BCCD0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5360" y="2103120"/>
            <a:ext cx="48768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2103120"/>
            <a:ext cx="48768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4C8C-7AA8-434C-863C-76BF66BCCD0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360" y="2074334"/>
            <a:ext cx="48768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5360" y="2755898"/>
            <a:ext cx="48768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2074334"/>
            <a:ext cx="48768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756581"/>
            <a:ext cx="48768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4C8C-7AA8-434C-863C-76BF66BCCD0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4C8C-7AA8-434C-863C-76BF66BCCD0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4C8C-7AA8-434C-863C-76BF66BCCD0D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173736"/>
            <a:ext cx="8531352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7" y="173736"/>
            <a:ext cx="292608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1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968" y="907143"/>
            <a:ext cx="7238475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1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310086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874C8C-7AA8-434C-863C-76BF66BCCD0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7" y="274320"/>
            <a:ext cx="265176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7" y="173736"/>
            <a:ext cx="292608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173736"/>
            <a:ext cx="8531352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309360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874C8C-7AA8-434C-863C-76BF66BCCD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57547" y="274320"/>
            <a:ext cx="265176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173736"/>
            <a:ext cx="11722608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5360" y="642594"/>
            <a:ext cx="1024128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360" y="2103120"/>
            <a:ext cx="1024128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3024" y="6309360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62528" y="6309360"/>
            <a:ext cx="5266944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31176" y="6309360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2874C8C-7AA8-434C-863C-76BF66BCC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2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remeier@cap-pres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hyperlink" Target="https://en.wikipedia.org/wiki/Ea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Relationship Id="rId3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Relationship Id="rId3" Type="http://schemas.openxmlformats.org/officeDocument/2006/relationships/image" Target="../media/image11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5" Type="http://schemas.openxmlformats.org/officeDocument/2006/relationships/hyperlink" Target="http://people-equation.com/why-empowering-your-sales-team-is-good-business/" TargetMode="External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6E7956A3-F229-CA4C-A491-46BECE627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When does deliberate listening apply?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xmlns="" id="{AA861B04-FE80-9F40-B769-A2BE9A630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5520" y="2283486"/>
            <a:ext cx="7680960" cy="393192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Deliberate Listening applies fully to the attorney-client relationship, so everything you’ll learn applies fully to this class. 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But as you’ve likely discerned throughout your lives, deliberate listening transcends the attorney-client relationship to all relationships.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But just because you know this intellectually doesn’t mean you are in fact </a:t>
            </a:r>
            <a:r>
              <a:rPr lang="en-US" sz="2000" b="1" u="sng" dirty="0"/>
              <a:t>deliberately listening</a:t>
            </a:r>
            <a:r>
              <a:rPr lang="en-US" sz="2000" dirty="0"/>
              <a:t>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70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227187"/>
            <a:ext cx="9068587" cy="3086218"/>
          </a:xfrm>
        </p:spPr>
        <p:txBody>
          <a:bodyPr/>
          <a:lstStyle/>
          <a:p>
            <a:r>
              <a:rPr lang="en-US" sz="3600" cap="none" dirty="0" smtClean="0"/>
              <a:t>The full set of </a:t>
            </a:r>
            <a:r>
              <a:rPr lang="en-US" sz="3600" cap="none" dirty="0" smtClean="0"/>
              <a:t>100</a:t>
            </a:r>
            <a:r>
              <a:rPr lang="en-US" sz="3600" cap="none" dirty="0" smtClean="0"/>
              <a:t> </a:t>
            </a:r>
            <a:r>
              <a:rPr lang="en-US" sz="3600" cap="none" dirty="0" smtClean="0"/>
              <a:t>PowerPoint slides is available upon adoption. If you are a professor using this book for a course, please contact </a:t>
            </a:r>
            <a:r>
              <a:rPr lang="en-US" sz="3600" cap="none" dirty="0"/>
              <a:t>R</a:t>
            </a:r>
            <a:r>
              <a:rPr lang="en-US" sz="3600" cap="none" dirty="0" smtClean="0"/>
              <a:t>achael </a:t>
            </a:r>
            <a:r>
              <a:rPr lang="en-US" sz="3600" cap="none" dirty="0"/>
              <a:t>M</a:t>
            </a:r>
            <a:r>
              <a:rPr lang="en-US" sz="3600" cap="none" dirty="0" smtClean="0"/>
              <a:t>eier at </a:t>
            </a:r>
            <a:r>
              <a:rPr lang="en-US" sz="3600" cap="none" dirty="0" smtClean="0">
                <a:hlinkClick r:id="rId2"/>
              </a:rPr>
              <a:t>remeier@cap-press.com</a:t>
            </a:r>
            <a:r>
              <a:rPr lang="en-US" sz="3600" cap="none" dirty="0" smtClean="0"/>
              <a:t> to request your slides</a:t>
            </a:r>
            <a:r>
              <a:rPr lang="en-US" cap="none" dirty="0" smtClean="0"/>
              <a:t>.</a:t>
            </a:r>
            <a:endParaRPr lang="en-US" cap="non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A close up of a person with the mouth open&#10;&#10;Description automatically generated">
            <a:extLst>
              <a:ext uri="{FF2B5EF4-FFF2-40B4-BE49-F238E27FC236}">
                <a16:creationId xmlns:a16="http://schemas.microsoft.com/office/drawing/2014/main" xmlns="" id="{34393B09-0908-5340-925F-6F43B9B112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22144" r="-2" b="-2"/>
          <a:stretch/>
        </p:blipFill>
        <p:spPr bwMode="auto">
          <a:xfrm>
            <a:off x="7360158" y="322653"/>
            <a:ext cx="3011010" cy="6212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1E6B2A35-D1AF-D141-89A6-F13F8084F1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75510" y="980729"/>
            <a:ext cx="4711446" cy="1158775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en-US" b="1" dirty="0" err="1">
                <a:solidFill>
                  <a:srgbClr val="0070C0"/>
                </a:solidFill>
                <a:cs typeface="Arial" panose="020B0604020202020204" pitchFamily="34" charset="0"/>
              </a:rPr>
              <a:t>What</a:t>
            </a:r>
            <a:r>
              <a:rPr lang="tr-TR" altLang="en-US" b="1" dirty="0">
                <a:solidFill>
                  <a:srgbClr val="0070C0"/>
                </a:solidFill>
                <a:cs typeface="Arial" panose="020B0604020202020204" pitchFamily="34" charset="0"/>
              </a:rPr>
              <a:t> is </a:t>
            </a:r>
            <a:r>
              <a:rPr lang="tr-TR" altLang="en-US" b="1" dirty="0" err="1">
                <a:solidFill>
                  <a:srgbClr val="0070C0"/>
                </a:solidFill>
                <a:cs typeface="Arial" panose="020B0604020202020204" pitchFamily="34" charset="0"/>
              </a:rPr>
              <a:t>listening</a:t>
            </a:r>
            <a:r>
              <a:rPr lang="tr-TR" altLang="en-US" b="1" dirty="0">
                <a:solidFill>
                  <a:srgbClr val="0070C0"/>
                </a:solidFill>
                <a:cs typeface="Arial" panose="020B0604020202020204" pitchFamily="34" charset="0"/>
              </a:rPr>
              <a:t>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C0A33955-1E67-3445-8342-31C83512A2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75510" y="2386584"/>
            <a:ext cx="4711446" cy="3648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altLang="en-US" dirty="0" err="1">
                <a:cs typeface="Arial" panose="020B0604020202020204" pitchFamily="34" charset="0"/>
              </a:rPr>
              <a:t>If</a:t>
            </a:r>
            <a:r>
              <a:rPr lang="tr-TR" altLang="en-US" dirty="0">
                <a:cs typeface="Arial" panose="020B0604020202020204" pitchFamily="34" charset="0"/>
              </a:rPr>
              <a:t> you ask a </a:t>
            </a:r>
            <a:r>
              <a:rPr lang="tr-TR" altLang="en-US" dirty="0" err="1">
                <a:cs typeface="Arial" panose="020B0604020202020204" pitchFamily="34" charset="0"/>
              </a:rPr>
              <a:t>group</a:t>
            </a:r>
            <a:r>
              <a:rPr lang="tr-TR" altLang="en-US" dirty="0">
                <a:cs typeface="Arial" panose="020B0604020202020204" pitchFamily="34" charset="0"/>
              </a:rPr>
              <a:t> of </a:t>
            </a:r>
            <a:r>
              <a:rPr lang="tr-TR" altLang="en-US" dirty="0" err="1">
                <a:cs typeface="Arial" panose="020B0604020202020204" pitchFamily="34" charset="0"/>
              </a:rPr>
              <a:t>people</a:t>
            </a:r>
            <a:r>
              <a:rPr lang="tr-TR" altLang="en-US" dirty="0">
                <a:cs typeface="Arial" panose="020B0604020202020204" pitchFamily="34" charset="0"/>
              </a:rPr>
              <a:t> </a:t>
            </a:r>
            <a:r>
              <a:rPr lang="tr-TR" altLang="en-US" dirty="0" err="1">
                <a:cs typeface="Arial" panose="020B0604020202020204" pitchFamily="34" charset="0"/>
              </a:rPr>
              <a:t>to</a:t>
            </a:r>
            <a:r>
              <a:rPr lang="tr-TR" altLang="en-US" dirty="0">
                <a:cs typeface="Arial" panose="020B0604020202020204" pitchFamily="34" charset="0"/>
              </a:rPr>
              <a:t> </a:t>
            </a:r>
            <a:r>
              <a:rPr lang="tr-TR" altLang="en-US" dirty="0" err="1">
                <a:cs typeface="Arial" panose="020B0604020202020204" pitchFamily="34" charset="0"/>
              </a:rPr>
              <a:t>give</a:t>
            </a:r>
            <a:r>
              <a:rPr lang="tr-TR" altLang="en-US" dirty="0">
                <a:cs typeface="Arial" panose="020B0604020202020204" pitchFamily="34" charset="0"/>
              </a:rPr>
              <a:t> a </a:t>
            </a:r>
            <a:r>
              <a:rPr lang="tr-TR" altLang="en-US" dirty="0" err="1">
                <a:cs typeface="Arial" panose="020B0604020202020204" pitchFamily="34" charset="0"/>
              </a:rPr>
              <a:t>one-word</a:t>
            </a:r>
            <a:r>
              <a:rPr lang="tr-TR" altLang="en-US" dirty="0">
                <a:cs typeface="Arial" panose="020B0604020202020204" pitchFamily="34" charset="0"/>
              </a:rPr>
              <a:t> </a:t>
            </a:r>
            <a:r>
              <a:rPr lang="tr-TR" altLang="en-US" dirty="0" err="1">
                <a:cs typeface="Arial" panose="020B0604020202020204" pitchFamily="34" charset="0"/>
              </a:rPr>
              <a:t>description</a:t>
            </a:r>
            <a:r>
              <a:rPr lang="tr-TR" altLang="en-US" dirty="0">
                <a:cs typeface="Arial" panose="020B0604020202020204" pitchFamily="34" charset="0"/>
              </a:rPr>
              <a:t> of </a:t>
            </a:r>
            <a:r>
              <a:rPr lang="tr-TR" altLang="en-US" dirty="0" err="1">
                <a:cs typeface="Arial" panose="020B0604020202020204" pitchFamily="34" charset="0"/>
              </a:rPr>
              <a:t>listening</a:t>
            </a:r>
            <a:r>
              <a:rPr lang="tr-TR" altLang="en-US" dirty="0">
                <a:cs typeface="Arial" panose="020B0604020202020204" pitchFamily="34" charset="0"/>
              </a:rPr>
              <a:t>, </a:t>
            </a:r>
            <a:r>
              <a:rPr lang="en-US" altLang="en-US" dirty="0">
                <a:cs typeface="Arial" panose="020B0604020202020204" pitchFamily="34" charset="0"/>
              </a:rPr>
              <a:t>most people</a:t>
            </a:r>
            <a:r>
              <a:rPr lang="tr-TR" altLang="en-US" dirty="0">
                <a:cs typeface="Arial" panose="020B0604020202020204" pitchFamily="34" charset="0"/>
              </a:rPr>
              <a:t> </a:t>
            </a:r>
            <a:r>
              <a:rPr lang="tr-TR" altLang="en-US" dirty="0" err="1">
                <a:cs typeface="Arial" panose="020B0604020202020204" pitchFamily="34" charset="0"/>
              </a:rPr>
              <a:t>would</a:t>
            </a:r>
            <a:r>
              <a:rPr lang="tr-TR" altLang="en-US" dirty="0">
                <a:cs typeface="Arial" panose="020B0604020202020204" pitchFamily="34" charset="0"/>
              </a:rPr>
              <a:t> say </a:t>
            </a:r>
            <a:r>
              <a:rPr lang="tr-TR" altLang="en-US" b="1" dirty="0" err="1">
                <a:cs typeface="Arial" panose="020B0604020202020204" pitchFamily="34" charset="0"/>
              </a:rPr>
              <a:t>hearing</a:t>
            </a:r>
            <a:r>
              <a:rPr lang="tr-TR" altLang="en-US" dirty="0">
                <a:cs typeface="Arial" panose="020B0604020202020204" pitchFamily="34" charset="0"/>
              </a:rPr>
              <a:t>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7337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xmlns="" id="{4C6609A2-A092-F84B-AECB-8D3B12F36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3" y="1341438"/>
            <a:ext cx="5040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entury Gothic" panose="020B0502020202020204" pitchFamily="34" charset="0"/>
              </a:rPr>
              <a:t>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Century Gothic" panose="020B0502020202020204" pitchFamily="34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5217E0D6-8F16-400C-84BD-66E4C16A0FA5}"/>
              </a:ext>
            </a:extLst>
          </p:cNvPr>
          <p:cNvGraphicFramePr/>
          <p:nvPr>
            <p:extLst/>
          </p:nvPr>
        </p:nvGraphicFramePr>
        <p:xfrm>
          <a:off x="3359696" y="1556793"/>
          <a:ext cx="5400600" cy="4457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44" name="Rectangle 3">
            <a:extLst>
              <a:ext uri="{FF2B5EF4-FFF2-40B4-BE49-F238E27FC236}">
                <a16:creationId xmlns:a16="http://schemas.microsoft.com/office/drawing/2014/main" xmlns="" id="{7A27D84C-AD8A-5F46-ADB2-2E4CC9F1F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9616" y="843678"/>
            <a:ext cx="5727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en-US" sz="3600" b="1" dirty="0">
                <a:solidFill>
                  <a:srgbClr val="0070C0"/>
                </a:solidFill>
                <a:cs typeface="Arial" panose="020B0604020202020204" pitchFamily="34" charset="0"/>
              </a:rPr>
              <a:t>Definition of </a:t>
            </a:r>
            <a:r>
              <a:rPr lang="tr-TR" altLang="en-US" sz="3600" b="1" dirty="0" err="1">
                <a:solidFill>
                  <a:srgbClr val="0070C0"/>
                </a:solidFill>
                <a:cs typeface="Arial" panose="020B0604020202020204" pitchFamily="34" charset="0"/>
              </a:rPr>
              <a:t>Listening</a:t>
            </a:r>
            <a:endParaRPr lang="en-US" altLang="en-US" sz="36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77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1679C83E-0EC9-214A-98BC-DFC6C16CD6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24100" y="642594"/>
            <a:ext cx="7543800" cy="1371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b="1" dirty="0">
                <a:solidFill>
                  <a:srgbClr val="0070C0"/>
                </a:solidFill>
                <a:cs typeface="Arial" panose="020B0604020202020204" pitchFamily="34" charset="0"/>
              </a:rPr>
              <a:t>Hearing vs. Listening</a:t>
            </a:r>
          </a:p>
        </p:txBody>
      </p:sp>
      <p:graphicFrame>
        <p:nvGraphicFramePr>
          <p:cNvPr id="13317" name="Rectangle 3">
            <a:extLst>
              <a:ext uri="{FF2B5EF4-FFF2-40B4-BE49-F238E27FC236}">
                <a16:creationId xmlns:a16="http://schemas.microsoft.com/office/drawing/2014/main" xmlns="" id="{A25BDBA2-DE1D-409B-98F8-1B003A760C4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099556" y="2014194"/>
          <a:ext cx="799288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2747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CDC46025-73B5-9242-9891-D474DE65E5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24100" y="642594"/>
            <a:ext cx="7543800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sz="3700" b="1" dirty="0">
                <a:solidFill>
                  <a:srgbClr val="0070C0"/>
                </a:solidFill>
              </a:rPr>
              <a:t>Listening is a conscious activity based on three basic skills: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19FE3967-BBB2-44D8-8EDB-C0A6F469C50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001874" y="2103120"/>
            <a:ext cx="4866027" cy="3931920"/>
          </a:xfrm>
        </p:spPr>
        <p:txBody>
          <a:bodyPr vert="horz" lIns="91440" tIns="45720" rIns="91440" bIns="45720" rtlCol="0">
            <a:normAutofit/>
          </a:bodyPr>
          <a:lstStyle/>
          <a:p>
            <a:pPr marL="331470" indent="0">
              <a:spcAft>
                <a:spcPts val="1200"/>
              </a:spcAft>
              <a:buNone/>
              <a:defRPr/>
            </a:pPr>
            <a:r>
              <a:rPr lang="en-US" altLang="en-US" sz="2400" dirty="0"/>
              <a:t>1. </a:t>
            </a:r>
            <a:r>
              <a:rPr lang="en-US" altLang="en-US" sz="2400" b="1" dirty="0"/>
              <a:t>Attitude: </a:t>
            </a:r>
            <a:r>
              <a:rPr lang="tr-TR" sz="2400" dirty="0" err="1"/>
              <a:t>Maintain</a:t>
            </a:r>
            <a:r>
              <a:rPr lang="tr-TR" sz="2400" dirty="0"/>
              <a:t> a </a:t>
            </a:r>
            <a:r>
              <a:rPr lang="tr-TR" sz="2400" dirty="0" err="1"/>
              <a:t>constructive</a:t>
            </a:r>
            <a:r>
              <a:rPr lang="tr-TR" sz="2400" dirty="0"/>
              <a:t> </a:t>
            </a:r>
            <a:r>
              <a:rPr lang="en-US" sz="2400" dirty="0"/>
              <a:t>a</a:t>
            </a:r>
            <a:r>
              <a:rPr lang="tr-TR" sz="2400" dirty="0" err="1"/>
              <a:t>ttitude</a:t>
            </a:r>
            <a:r>
              <a:rPr lang="en-US" sz="2400" dirty="0"/>
              <a:t>—if you despise your job and/or clients, this won’t happen</a:t>
            </a:r>
            <a:endParaRPr lang="en-US" altLang="en-US" sz="2400" dirty="0"/>
          </a:p>
          <a:p>
            <a:pPr marL="331470" indent="0">
              <a:spcAft>
                <a:spcPts val="1200"/>
              </a:spcAft>
              <a:buNone/>
              <a:defRPr/>
            </a:pPr>
            <a:r>
              <a:rPr lang="en-US" altLang="en-US" sz="2400" dirty="0"/>
              <a:t>2. </a:t>
            </a:r>
            <a:r>
              <a:rPr lang="en-US" altLang="en-US" sz="2400" b="1" dirty="0"/>
              <a:t>Attention: </a:t>
            </a:r>
            <a:r>
              <a:rPr lang="tr-TR" sz="2400" dirty="0" err="1"/>
              <a:t>Strive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pay </a:t>
            </a:r>
            <a:r>
              <a:rPr lang="tr-TR" sz="2400" dirty="0" err="1"/>
              <a:t>attention</a:t>
            </a:r>
            <a:r>
              <a:rPr lang="en-US" sz="2400" dirty="0"/>
              <a:t>—focus</a:t>
            </a:r>
            <a:r>
              <a:rPr lang="tr-TR" sz="2400" dirty="0"/>
              <a:t> </a:t>
            </a:r>
            <a:endParaRPr lang="en-US" altLang="en-US" sz="2400" dirty="0"/>
          </a:p>
          <a:p>
            <a:pPr marL="331470" indent="0">
              <a:spcAft>
                <a:spcPts val="1200"/>
              </a:spcAft>
              <a:buNone/>
              <a:defRPr/>
            </a:pPr>
            <a:r>
              <a:rPr lang="en-US" altLang="en-US" sz="2400" dirty="0"/>
              <a:t>3. </a:t>
            </a:r>
            <a:r>
              <a:rPr lang="en-US" altLang="en-US" sz="2400" b="1" dirty="0"/>
              <a:t>Adjustment: </a:t>
            </a:r>
            <a:r>
              <a:rPr lang="tr-TR" sz="2400" dirty="0" err="1"/>
              <a:t>Cultivate</a:t>
            </a:r>
            <a:r>
              <a:rPr lang="tr-TR" sz="2400" dirty="0"/>
              <a:t> a </a:t>
            </a:r>
            <a:r>
              <a:rPr lang="tr-TR" sz="2400" dirty="0" err="1"/>
              <a:t>capacity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adjustment</a:t>
            </a:r>
            <a:r>
              <a:rPr lang="tr-TR" sz="2400" dirty="0"/>
              <a:t> </a:t>
            </a:r>
            <a:r>
              <a:rPr lang="en-US" altLang="en-US" sz="2400" dirty="0"/>
              <a:t> </a:t>
            </a:r>
          </a:p>
        </p:txBody>
      </p:sp>
      <p:pic>
        <p:nvPicPr>
          <p:cNvPr id="6" name="Graphic 5" descr="Puzzle pieces">
            <a:extLst>
              <a:ext uri="{FF2B5EF4-FFF2-40B4-BE49-F238E27FC236}">
                <a16:creationId xmlns:a16="http://schemas.microsoft.com/office/drawing/2014/main" xmlns="" id="{8A3A7071-9B35-064E-B20E-D8026E5E85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389764" y="2845441"/>
            <a:ext cx="2264734" cy="2264734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 smtClean="0"/>
              <a:t>Copyright © 2021 Carolina Academic Press, LLC. All rights reserved.</a:t>
            </a:r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770983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D4CCCF4B-D59B-5C48-B254-AFA3742135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24100" y="642594"/>
            <a:ext cx="7543800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sz="4800" b="1" dirty="0">
                <a:solidFill>
                  <a:srgbClr val="0070C0"/>
                </a:solidFill>
              </a:rPr>
              <a:t>Empathy</a:t>
            </a:r>
            <a:r>
              <a:rPr lang="en-US" altLang="en-US" sz="48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xmlns="" id="{503F68D5-27AA-469B-9919-8EE1AA42C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100" y="2103120"/>
            <a:ext cx="4864100" cy="393192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>
                <a:schemeClr val="tx1">
                  <a:lumMod val="85000"/>
                  <a:lumOff val="15000"/>
                </a:schemeClr>
              </a:buClr>
              <a:buSzTx/>
              <a:buNone/>
              <a:defRPr/>
            </a:pPr>
            <a:r>
              <a:rPr lang="en-US" altLang="en-US" sz="2200" b="1" dirty="0">
                <a:latin typeface="+mn-lt"/>
              </a:rPr>
              <a:t>What it is:</a:t>
            </a:r>
          </a:p>
          <a:p>
            <a:pPr indent="-182880">
              <a:lnSpc>
                <a:spcPct val="90000"/>
              </a:lnSpc>
              <a:spcBef>
                <a:spcPct val="0"/>
              </a:spcBef>
              <a:buClr>
                <a:schemeClr val="tx1">
                  <a:lumMod val="85000"/>
                  <a:lumOff val="15000"/>
                </a:schemeClr>
              </a:buClr>
              <a:buSzTx/>
              <a:buFont typeface="Garamond" pitchFamily="18" charset="0"/>
              <a:buChar char="◦"/>
              <a:defRPr/>
            </a:pPr>
            <a:r>
              <a:rPr lang="en-US" altLang="en-US" sz="2200" dirty="0">
                <a:latin typeface="+mn-lt"/>
              </a:rPr>
              <a:t>Reflection of content and  feeling at a deeper level </a:t>
            </a:r>
          </a:p>
          <a:p>
            <a:pPr indent="-182880">
              <a:lnSpc>
                <a:spcPct val="90000"/>
              </a:lnSpc>
              <a:spcBef>
                <a:spcPct val="0"/>
              </a:spcBef>
              <a:buClr>
                <a:schemeClr val="tx1">
                  <a:lumMod val="85000"/>
                  <a:lumOff val="15000"/>
                </a:schemeClr>
              </a:buClr>
              <a:buSzTx/>
              <a:buFont typeface="Garamond" pitchFamily="18" charset="0"/>
              <a:buChar char="◦"/>
              <a:defRPr/>
            </a:pPr>
            <a:endParaRPr lang="en-US" altLang="en-US" sz="2200" dirty="0">
              <a:latin typeface="+mn-lt"/>
            </a:endParaRPr>
          </a:p>
          <a:p>
            <a:pPr>
              <a:lnSpc>
                <a:spcPct val="90000"/>
              </a:lnSpc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n-US" altLang="en-US" sz="2200" b="1" dirty="0">
                <a:latin typeface="+mn-lt"/>
              </a:rPr>
              <a:t>Purpose:</a:t>
            </a:r>
            <a:r>
              <a:rPr lang="en-US" altLang="en-US" sz="2200" dirty="0">
                <a:latin typeface="+mn-lt"/>
              </a:rPr>
              <a:t> </a:t>
            </a:r>
          </a:p>
          <a:p>
            <a:pPr indent="-182880">
              <a:lnSpc>
                <a:spcPct val="90000"/>
              </a:lnSpc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/>
            </a:pPr>
            <a:r>
              <a:rPr lang="en-US" altLang="en-US" sz="2200" dirty="0">
                <a:latin typeface="+mn-lt"/>
              </a:rPr>
              <a:t>To try and get an understanding of what may be deeper feelings. You must discern these to better identify a client’s legal and non-legal objectives. </a:t>
            </a:r>
          </a:p>
          <a:p>
            <a:pPr indent="-182880">
              <a:lnSpc>
                <a:spcPct val="90000"/>
              </a:lnSpc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/>
            </a:pPr>
            <a:endParaRPr lang="en-US" altLang="en-US" sz="2200" dirty="0">
              <a:latin typeface="+mn-lt"/>
            </a:endParaRPr>
          </a:p>
          <a:p>
            <a:pPr indent="-182880">
              <a:lnSpc>
                <a:spcPct val="90000"/>
              </a:lnSpc>
              <a:spcBef>
                <a:spcPct val="0"/>
              </a:spcBef>
              <a:buClr>
                <a:schemeClr val="tx1">
                  <a:lumMod val="85000"/>
                  <a:lumOff val="15000"/>
                </a:schemeClr>
              </a:buClr>
              <a:buSzTx/>
              <a:buFont typeface="Garamond" pitchFamily="18" charset="0"/>
              <a:buChar char="◦"/>
              <a:defRPr/>
            </a:pPr>
            <a:endParaRPr lang="en-US" altLang="en-US" sz="2200" dirty="0">
              <a:latin typeface="+mn-lt"/>
            </a:endParaRPr>
          </a:p>
        </p:txBody>
      </p:sp>
      <p:pic>
        <p:nvPicPr>
          <p:cNvPr id="3" name="Graphic 2" descr="Heart lock">
            <a:extLst>
              <a:ext uri="{FF2B5EF4-FFF2-40B4-BE49-F238E27FC236}">
                <a16:creationId xmlns:a16="http://schemas.microsoft.com/office/drawing/2014/main" xmlns="" id="{208A01B5-8ACA-B549-BDE6-B231722151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12278" y="2515278"/>
            <a:ext cx="1827444" cy="1827444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 smtClean="0"/>
              <a:t>Copyright © 2021 Carolina Academic Press, LLC. All rights reserved.</a:t>
            </a:r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79354711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DFB3C90C-5EA2-404F-9A39-4F9D5D1FC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24100" y="642594"/>
            <a:ext cx="7543800" cy="1371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altLang="en-US" sz="4800" b="1" dirty="0" err="1">
                <a:solidFill>
                  <a:srgbClr val="0070C0"/>
                </a:solidFill>
                <a:cs typeface="Arial" panose="020B0604020202020204" pitchFamily="34" charset="0"/>
              </a:rPr>
              <a:t>Empathizing</a:t>
            </a:r>
            <a:endParaRPr lang="tr-TR" altLang="en-US" sz="4800" b="1" i="1" dirty="0">
              <a:solidFill>
                <a:srgbClr val="0070C0"/>
              </a:solidFill>
            </a:endParaRPr>
          </a:p>
        </p:txBody>
      </p:sp>
      <p:graphicFrame>
        <p:nvGraphicFramePr>
          <p:cNvPr id="17413" name="Rectangle 3">
            <a:extLst>
              <a:ext uri="{FF2B5EF4-FFF2-40B4-BE49-F238E27FC236}">
                <a16:creationId xmlns:a16="http://schemas.microsoft.com/office/drawing/2014/main" xmlns="" id="{862088E1-5756-41CB-B7A3-5F0930E89D0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324100" y="2310063"/>
          <a:ext cx="75438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6435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4F4F65E4-BA12-CB47-ADED-38A9A83EB9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24100" y="642594"/>
            <a:ext cx="7543800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sz="3700" b="1" dirty="0">
                <a:solidFill>
                  <a:srgbClr val="0070C0"/>
                </a:solidFill>
              </a:rPr>
              <a:t>It is easy to know when you are being empathic because:</a:t>
            </a:r>
            <a:r>
              <a:rPr lang="en-US" altLang="en-US" sz="3700" dirty="0">
                <a:solidFill>
                  <a:srgbClr val="0070C0"/>
                </a:solidFill>
              </a:rPr>
              <a:t> </a:t>
            </a:r>
          </a:p>
        </p:txBody>
      </p:sp>
      <p:graphicFrame>
        <p:nvGraphicFramePr>
          <p:cNvPr id="243717" name="Rectangle 3">
            <a:extLst>
              <a:ext uri="{FF2B5EF4-FFF2-40B4-BE49-F238E27FC236}">
                <a16:creationId xmlns:a16="http://schemas.microsoft.com/office/drawing/2014/main" xmlns="" id="{3414ADB8-964B-4685-8095-C5A1AA49462C}"/>
              </a:ext>
            </a:extLst>
          </p:cNvPr>
          <p:cNvGraphicFramePr/>
          <p:nvPr>
            <p:extLst/>
          </p:nvPr>
        </p:nvGraphicFramePr>
        <p:xfrm>
          <a:off x="2324100" y="2310063"/>
          <a:ext cx="75438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 smtClean="0"/>
              <a:t>Copyright © 2021 Carolina Academic Press, LLC. All rights reserved.</a:t>
            </a:r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47983987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4E75F4E2-7361-854D-B541-BB8CD24A05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75510" y="642594"/>
            <a:ext cx="4711446" cy="17441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sz="3700" b="1" dirty="0">
                <a:solidFill>
                  <a:srgbClr val="0070C0"/>
                </a:solidFill>
              </a:rPr>
              <a:t>Listening is needed everywhere…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12C65CF7-51AC-D94C-9B96-AF6841DA082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175510" y="2386584"/>
            <a:ext cx="4711446" cy="3648456"/>
          </a:xfrm>
        </p:spPr>
        <p:txBody>
          <a:bodyPr vert="horz" lIns="91440" tIns="45720" rIns="91440" bIns="45720" rtlCol="0">
            <a:normAutofit/>
          </a:bodyPr>
          <a:lstStyle/>
          <a:p>
            <a:pPr marL="0">
              <a:lnSpc>
                <a:spcPct val="150000"/>
              </a:lnSpc>
            </a:pPr>
            <a:r>
              <a:rPr lang="en-US" altLang="en-US" dirty="0"/>
              <a:t>Listening skills form the basis of:</a:t>
            </a:r>
          </a:p>
          <a:p>
            <a:pPr marL="669925" lvl="1">
              <a:lnSpc>
                <a:spcPct val="150000"/>
              </a:lnSpc>
            </a:pPr>
            <a:r>
              <a:rPr lang="en-US" altLang="en-US" dirty="0"/>
              <a:t>Continued learning</a:t>
            </a:r>
          </a:p>
          <a:p>
            <a:pPr marL="669925" lvl="1">
              <a:lnSpc>
                <a:spcPct val="150000"/>
              </a:lnSpc>
            </a:pPr>
            <a:r>
              <a:rPr lang="en-US" altLang="en-US" dirty="0"/>
              <a:t>Teamwork skills</a:t>
            </a:r>
          </a:p>
          <a:p>
            <a:pPr marL="669925" lvl="1">
              <a:lnSpc>
                <a:spcPct val="150000"/>
              </a:lnSpc>
            </a:pPr>
            <a:r>
              <a:rPr lang="en-US" altLang="en-US" dirty="0"/>
              <a:t>Management skills</a:t>
            </a:r>
          </a:p>
          <a:p>
            <a:pPr marL="669925" lvl="1">
              <a:lnSpc>
                <a:spcPct val="150000"/>
              </a:lnSpc>
            </a:pPr>
            <a:r>
              <a:rPr lang="en-US" altLang="en-US" dirty="0"/>
              <a:t>Negotiation skills</a:t>
            </a:r>
          </a:p>
          <a:p>
            <a:pPr marL="669925" lvl="1">
              <a:lnSpc>
                <a:spcPct val="150000"/>
              </a:lnSpc>
            </a:pPr>
            <a:r>
              <a:rPr lang="en-US" altLang="en-US" dirty="0"/>
              <a:t>Emotional intelligence</a:t>
            </a:r>
          </a:p>
        </p:txBody>
      </p:sp>
      <p:pic>
        <p:nvPicPr>
          <p:cNvPr id="19460" name="Picture 6">
            <a:extLst>
              <a:ext uri="{FF2B5EF4-FFF2-40B4-BE49-F238E27FC236}">
                <a16:creationId xmlns:a16="http://schemas.microsoft.com/office/drawing/2014/main" xmlns="" id="{BB5B5B28-A7CA-3E4E-93CA-775A978D17E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rcRect/>
          <a:stretch/>
        </p:blipFill>
        <p:spPr>
          <a:xfrm>
            <a:off x="7360159" y="3684904"/>
            <a:ext cx="3044069" cy="2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12" descr="Image result for emotional intelligence for attorneys">
            <a:extLst>
              <a:ext uri="{FF2B5EF4-FFF2-40B4-BE49-F238E27FC236}">
                <a16:creationId xmlns:a16="http://schemas.microsoft.com/office/drawing/2014/main" xmlns="" id="{3E5B92A0-4C35-F147-A598-6551ACFCB8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12" r="1" b="18421"/>
          <a:stretch/>
        </p:blipFill>
        <p:spPr bwMode="auto">
          <a:xfrm>
            <a:off x="7360159" y="365696"/>
            <a:ext cx="3044069" cy="3191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 smtClean="0"/>
              <a:t>Copyright © 2021 Carolina Academic Press, LLC. All rights reserved.</a:t>
            </a:r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660713639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Deliberate Listening PowerPoint</Template>
  <TotalTime>4</TotalTime>
  <Words>520</Words>
  <Application>Microsoft Macintosh PowerPoint</Application>
  <PresentationFormat>Widescreen</PresentationFormat>
  <Paragraphs>55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Garamond</vt:lpstr>
      <vt:lpstr>Wingdings</vt:lpstr>
      <vt:lpstr>Savon</vt:lpstr>
      <vt:lpstr>When does deliberate listening apply?</vt:lpstr>
      <vt:lpstr>What is listening?</vt:lpstr>
      <vt:lpstr>PowerPoint Presentation</vt:lpstr>
      <vt:lpstr>Hearing vs. Listening</vt:lpstr>
      <vt:lpstr>Listening is a conscious activity based on three basic skills:</vt:lpstr>
      <vt:lpstr>Empathy </vt:lpstr>
      <vt:lpstr>Empathizing</vt:lpstr>
      <vt:lpstr>It is easy to know when you are being empathic because: </vt:lpstr>
      <vt:lpstr>Listening is needed everywhere…</vt:lpstr>
      <vt:lpstr>The full set of 100 PowerPoint slides is available upon adoption. If you are a professor using this book for a course, please contact Rachael Meier at remeier@cap-press.com to request your slides.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does deliberate listening apply?</dc:title>
  <dc:creator>Microsoft Office User</dc:creator>
  <cp:lastModifiedBy>Microsoft Office User</cp:lastModifiedBy>
  <cp:revision>2</cp:revision>
  <dcterms:created xsi:type="dcterms:W3CDTF">2021-03-23T16:04:18Z</dcterms:created>
  <dcterms:modified xsi:type="dcterms:W3CDTF">2021-04-16T12:17:08Z</dcterms:modified>
</cp:coreProperties>
</file>