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media/image1.jpeg" ContentType="image/jpeg"/>
  <Override PartName="/ppt/media/image2.jpeg" ContentType="image/jpeg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62" name="Shape 26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</a:lstStyle>
          <a:p>
            <a:pPr/>
            <a:r>
              <a:t>Click to edit Master subtitle style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93" name="Shape 9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94" name="Shape 9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102" name="Shape 102"/>
          <p:cNvSpPr/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>
            <a:off x="-9525" y="-7939"/>
            <a:ext cx="9163051" cy="1041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" y="66"/>
                </a:moveTo>
                <a:lnTo>
                  <a:pt x="9513" y="0"/>
                </a:lnTo>
                <a:cubicBezTo>
                  <a:pt x="10276" y="3326"/>
                  <a:pt x="14325" y="12084"/>
                  <a:pt x="16368" y="12084"/>
                </a:cubicBezTo>
                <a:cubicBezTo>
                  <a:pt x="18412" y="12084"/>
                  <a:pt x="20679" y="5005"/>
                  <a:pt x="21578" y="1811"/>
                </a:cubicBezTo>
                <a:lnTo>
                  <a:pt x="21600" y="7013"/>
                </a:lnTo>
                <a:cubicBezTo>
                  <a:pt x="21218" y="8462"/>
                  <a:pt x="18771" y="14521"/>
                  <a:pt x="16099" y="14455"/>
                </a:cubicBezTo>
                <a:cubicBezTo>
                  <a:pt x="13427" y="14389"/>
                  <a:pt x="8252" y="5433"/>
                  <a:pt x="5568" y="6618"/>
                </a:cubicBezTo>
                <a:cubicBezTo>
                  <a:pt x="2807" y="6882"/>
                  <a:pt x="1010" y="15871"/>
                  <a:pt x="0" y="21600"/>
                </a:cubicBezTo>
                <a:lnTo>
                  <a:pt x="22" y="66"/>
                </a:lnTo>
                <a:close/>
              </a:path>
            </a:pathLst>
          </a:custGeom>
          <a:gradFill>
            <a:gsLst>
              <a:gs pos="0">
                <a:srgbClr val="00739E">
                  <a:alpha val="45000"/>
                </a:srgbClr>
              </a:gs>
              <a:gs pos="100000">
                <a:srgbClr val="00C5CE">
                  <a:alpha val="5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Constantia"/>
                <a:ea typeface="Constantia"/>
                <a:cs typeface="Constantia"/>
                <a:sym typeface="Constantia"/>
              </a:defRPr>
            </a:pPr>
          </a:p>
        </p:txBody>
      </p:sp>
      <p:sp>
        <p:nvSpPr>
          <p:cNvPr id="111" name="Shape 111"/>
          <p:cNvSpPr/>
          <p:nvPr/>
        </p:nvSpPr>
        <p:spPr>
          <a:xfrm>
            <a:off x="4381500" y="-7938"/>
            <a:ext cx="4762501" cy="607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2" fill="norm" stroke="1" extrusionOk="0">
                <a:moveTo>
                  <a:pt x="0" y="0"/>
                </a:moveTo>
                <a:cubicBezTo>
                  <a:pt x="1253" y="3703"/>
                  <a:pt x="8410" y="19349"/>
                  <a:pt x="12010" y="20475"/>
                </a:cubicBezTo>
                <a:cubicBezTo>
                  <a:pt x="15610" y="21600"/>
                  <a:pt x="20002" y="10128"/>
                  <a:pt x="21600" y="6752"/>
                </a:cubicBezTo>
                <a:lnTo>
                  <a:pt x="21600" y="21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9FA6">
                  <a:alpha val="30000"/>
                </a:srgbClr>
              </a:gs>
              <a:gs pos="80000">
                <a:srgbClr val="008ABE">
                  <a:alpha val="4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Constantia"/>
                <a:ea typeface="Constantia"/>
                <a:cs typeface="Constantia"/>
                <a:sym typeface="Constantia"/>
              </a:defRPr>
            </a:pPr>
          </a:p>
        </p:txBody>
      </p:sp>
      <p:grpSp>
        <p:nvGrpSpPr>
          <p:cNvPr id="114" name="Group 114"/>
          <p:cNvGrpSpPr/>
          <p:nvPr/>
        </p:nvGrpSpPr>
        <p:grpSpPr>
          <a:xfrm>
            <a:off x="-29291" y="-15321"/>
            <a:ext cx="9197081" cy="1057194"/>
            <a:chOff x="0" y="0"/>
            <a:chExt cx="9197080" cy="1057193"/>
          </a:xfrm>
        </p:grpSpPr>
        <p:sp>
          <p:nvSpPr>
            <p:cNvPr id="112" name="Shape 112"/>
            <p:cNvSpPr/>
            <p:nvPr/>
          </p:nvSpPr>
          <p:spPr>
            <a:xfrm rot="21435692">
              <a:off x="9581" y="218536"/>
              <a:ext cx="9163016" cy="620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0" fill="norm" stroke="1" extrusionOk="0">
                  <a:moveTo>
                    <a:pt x="0" y="19778"/>
                  </a:moveTo>
                  <a:cubicBezTo>
                    <a:pt x="1055" y="15110"/>
                    <a:pt x="3454" y="5630"/>
                    <a:pt x="6017" y="5774"/>
                  </a:cubicBezTo>
                  <a:cubicBezTo>
                    <a:pt x="8581" y="5917"/>
                    <a:pt x="12783" y="21600"/>
                    <a:pt x="15380" y="20638"/>
                  </a:cubicBezTo>
                  <a:cubicBezTo>
                    <a:pt x="17978" y="19675"/>
                    <a:pt x="20305" y="4300"/>
                    <a:pt x="21600" y="0"/>
                  </a:cubicBezTo>
                </a:path>
              </a:pathLst>
            </a:custGeom>
            <a:noFill/>
            <a:ln w="10795" cap="flat">
              <a:solidFill>
                <a:srgbClr val="05A0BE">
                  <a:alpha val="7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latin typeface="Constantia"/>
                  <a:ea typeface="Constantia"/>
                  <a:cs typeface="Constantia"/>
                  <a:sym typeface="Constantia"/>
                </a:defRPr>
              </a:pPr>
            </a:p>
          </p:txBody>
        </p:sp>
        <p:sp>
          <p:nvSpPr>
            <p:cNvPr id="113" name="Shape 113"/>
            <p:cNvSpPr/>
            <p:nvPr/>
          </p:nvSpPr>
          <p:spPr>
            <a:xfrm rot="21435692">
              <a:off x="14439" y="291814"/>
              <a:ext cx="9175779" cy="506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18514"/>
                  </a:moveTo>
                  <a:cubicBezTo>
                    <a:pt x="1023" y="16364"/>
                    <a:pt x="3563" y="5413"/>
                    <a:pt x="6136" y="5767"/>
                  </a:cubicBezTo>
                  <a:cubicBezTo>
                    <a:pt x="8710" y="6121"/>
                    <a:pt x="12864" y="21600"/>
                    <a:pt x="15441" y="20639"/>
                  </a:cubicBezTo>
                  <a:cubicBezTo>
                    <a:pt x="18019" y="19678"/>
                    <a:pt x="20319" y="4300"/>
                    <a:pt x="21600" y="0"/>
                  </a:cubicBezTo>
                </a:path>
              </a:pathLst>
            </a:custGeom>
            <a:noFill/>
            <a:ln w="9525" cap="flat">
              <a:solidFill>
                <a:srgbClr val="08B6BA">
                  <a:alpha val="7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latin typeface="Constantia"/>
                  <a:ea typeface="Constantia"/>
                  <a:cs typeface="Constantia"/>
                  <a:sym typeface="Constantia"/>
                </a:defRPr>
              </a:pPr>
            </a:p>
          </p:txBody>
        </p:sp>
      </p:grpSp>
      <p:sp>
        <p:nvSpPr>
          <p:cNvPr id="115" name="Shape 115"/>
          <p:cNvSpPr/>
          <p:nvPr>
            <p:ph type="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b="1" sz="5600">
                <a:solidFill>
                  <a:srgbClr val="4DE1EA"/>
                </a:solidFill>
                <a:effectLst>
                  <a:outerShdw sx="100000" sy="100000" kx="0" ky="0" algn="b" rotWithShape="0" blurRad="38100" dist="25400" dir="540000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116" name="Shape 116"/>
          <p:cNvSpPr/>
          <p:nvPr>
            <p:ph type="body" sz="half" idx="1"/>
          </p:nvPr>
        </p:nvSpPr>
        <p:spPr>
          <a:xfrm>
            <a:off x="533400" y="3228536"/>
            <a:ext cx="7854696" cy="1752601"/>
          </a:xfrm>
          <a:prstGeom prst="rect">
            <a:avLst/>
          </a:prstGeom>
        </p:spPr>
        <p:txBody>
          <a:bodyPr lIns="0" tIns="0" rIns="0" bIns="0"/>
          <a:lstStyle>
            <a:lvl1pPr marL="0" marR="45719" indent="0" algn="r">
              <a:spcBef>
                <a:spcPts val="600"/>
              </a:spcBef>
              <a:buSzTx/>
              <a:buFontTx/>
              <a:buNone/>
              <a:defRPr sz="2600">
                <a:solidFill>
                  <a:srgbClr val="FFFFFF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pPr/>
            <a:r>
              <a:t>Click to edit Master subtitle style</a:t>
            </a:r>
          </a:p>
        </p:txBody>
      </p:sp>
      <p:sp>
        <p:nvSpPr>
          <p:cNvPr id="117" name="Shape 117"/>
          <p:cNvSpPr/>
          <p:nvPr>
            <p:ph type="sldNum" sz="quarter" idx="2"/>
          </p:nvPr>
        </p:nvSpPr>
        <p:spPr>
          <a:xfrm>
            <a:off x="8544321" y="6543674"/>
            <a:ext cx="142480" cy="17780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>
                <a:solidFill>
                  <a:srgbClr val="D1EA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/>
        </p:nvSpPr>
        <p:spPr>
          <a:xfrm>
            <a:off x="-9525" y="-7939"/>
            <a:ext cx="9163051" cy="1041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" y="66"/>
                </a:moveTo>
                <a:lnTo>
                  <a:pt x="9513" y="0"/>
                </a:lnTo>
                <a:cubicBezTo>
                  <a:pt x="10276" y="3326"/>
                  <a:pt x="14325" y="12084"/>
                  <a:pt x="16368" y="12084"/>
                </a:cubicBezTo>
                <a:cubicBezTo>
                  <a:pt x="18412" y="12084"/>
                  <a:pt x="20679" y="5005"/>
                  <a:pt x="21578" y="1811"/>
                </a:cubicBezTo>
                <a:lnTo>
                  <a:pt x="21600" y="7013"/>
                </a:lnTo>
                <a:cubicBezTo>
                  <a:pt x="21218" y="8462"/>
                  <a:pt x="18771" y="14521"/>
                  <a:pt x="16099" y="14455"/>
                </a:cubicBezTo>
                <a:cubicBezTo>
                  <a:pt x="13427" y="14389"/>
                  <a:pt x="8252" y="5433"/>
                  <a:pt x="5568" y="6618"/>
                </a:cubicBezTo>
                <a:cubicBezTo>
                  <a:pt x="2807" y="6882"/>
                  <a:pt x="1010" y="15871"/>
                  <a:pt x="0" y="21600"/>
                </a:cubicBezTo>
                <a:lnTo>
                  <a:pt x="22" y="66"/>
                </a:lnTo>
                <a:close/>
              </a:path>
            </a:pathLst>
          </a:custGeom>
          <a:gradFill>
            <a:gsLst>
              <a:gs pos="0">
                <a:srgbClr val="00739E">
                  <a:alpha val="45000"/>
                </a:srgbClr>
              </a:gs>
              <a:gs pos="100000">
                <a:srgbClr val="00C5CE">
                  <a:alpha val="5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Constantia"/>
                <a:ea typeface="Constantia"/>
                <a:cs typeface="Constantia"/>
                <a:sym typeface="Constantia"/>
              </a:defRPr>
            </a:pPr>
          </a:p>
        </p:txBody>
      </p:sp>
      <p:sp>
        <p:nvSpPr>
          <p:cNvPr id="125" name="Shape 125"/>
          <p:cNvSpPr/>
          <p:nvPr/>
        </p:nvSpPr>
        <p:spPr>
          <a:xfrm>
            <a:off x="4381500" y="-7938"/>
            <a:ext cx="4762501" cy="607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2" fill="norm" stroke="1" extrusionOk="0">
                <a:moveTo>
                  <a:pt x="0" y="0"/>
                </a:moveTo>
                <a:cubicBezTo>
                  <a:pt x="1253" y="3703"/>
                  <a:pt x="8410" y="19349"/>
                  <a:pt x="12010" y="20475"/>
                </a:cubicBezTo>
                <a:cubicBezTo>
                  <a:pt x="15610" y="21600"/>
                  <a:pt x="20002" y="10128"/>
                  <a:pt x="21600" y="6752"/>
                </a:cubicBezTo>
                <a:lnTo>
                  <a:pt x="21600" y="21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9FA6">
                  <a:alpha val="30000"/>
                </a:srgbClr>
              </a:gs>
              <a:gs pos="80000">
                <a:srgbClr val="008ABE">
                  <a:alpha val="4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Constantia"/>
                <a:ea typeface="Constantia"/>
                <a:cs typeface="Constantia"/>
                <a:sym typeface="Constantia"/>
              </a:defRPr>
            </a:pPr>
          </a:p>
        </p:txBody>
      </p:sp>
      <p:grpSp>
        <p:nvGrpSpPr>
          <p:cNvPr id="128" name="Group 128"/>
          <p:cNvGrpSpPr/>
          <p:nvPr/>
        </p:nvGrpSpPr>
        <p:grpSpPr>
          <a:xfrm>
            <a:off x="-29291" y="-15321"/>
            <a:ext cx="9197081" cy="1057194"/>
            <a:chOff x="0" y="0"/>
            <a:chExt cx="9197080" cy="1057193"/>
          </a:xfrm>
        </p:grpSpPr>
        <p:sp>
          <p:nvSpPr>
            <p:cNvPr id="126" name="Shape 126"/>
            <p:cNvSpPr/>
            <p:nvPr/>
          </p:nvSpPr>
          <p:spPr>
            <a:xfrm rot="21435692">
              <a:off x="9581" y="218536"/>
              <a:ext cx="9163016" cy="620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0" fill="norm" stroke="1" extrusionOk="0">
                  <a:moveTo>
                    <a:pt x="0" y="19778"/>
                  </a:moveTo>
                  <a:cubicBezTo>
                    <a:pt x="1055" y="15110"/>
                    <a:pt x="3454" y="5630"/>
                    <a:pt x="6017" y="5774"/>
                  </a:cubicBezTo>
                  <a:cubicBezTo>
                    <a:pt x="8581" y="5917"/>
                    <a:pt x="12783" y="21600"/>
                    <a:pt x="15380" y="20638"/>
                  </a:cubicBezTo>
                  <a:cubicBezTo>
                    <a:pt x="17978" y="19675"/>
                    <a:pt x="20305" y="4300"/>
                    <a:pt x="21600" y="0"/>
                  </a:cubicBezTo>
                </a:path>
              </a:pathLst>
            </a:custGeom>
            <a:noFill/>
            <a:ln w="10795" cap="flat">
              <a:solidFill>
                <a:srgbClr val="05A0BE">
                  <a:alpha val="7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latin typeface="Constantia"/>
                  <a:ea typeface="Constantia"/>
                  <a:cs typeface="Constantia"/>
                  <a:sym typeface="Constantia"/>
                </a:defRPr>
              </a:pPr>
            </a:p>
          </p:txBody>
        </p:sp>
        <p:sp>
          <p:nvSpPr>
            <p:cNvPr id="127" name="Shape 127"/>
            <p:cNvSpPr/>
            <p:nvPr/>
          </p:nvSpPr>
          <p:spPr>
            <a:xfrm rot="21435692">
              <a:off x="14439" y="291814"/>
              <a:ext cx="9175779" cy="506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18514"/>
                  </a:moveTo>
                  <a:cubicBezTo>
                    <a:pt x="1023" y="16364"/>
                    <a:pt x="3563" y="5413"/>
                    <a:pt x="6136" y="5767"/>
                  </a:cubicBezTo>
                  <a:cubicBezTo>
                    <a:pt x="8710" y="6121"/>
                    <a:pt x="12864" y="21600"/>
                    <a:pt x="15441" y="20639"/>
                  </a:cubicBezTo>
                  <a:cubicBezTo>
                    <a:pt x="18019" y="19678"/>
                    <a:pt x="20319" y="4300"/>
                    <a:pt x="21600" y="0"/>
                  </a:cubicBezTo>
                </a:path>
              </a:pathLst>
            </a:custGeom>
            <a:noFill/>
            <a:ln w="9525" cap="flat">
              <a:solidFill>
                <a:srgbClr val="08B6BA">
                  <a:alpha val="7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latin typeface="Constantia"/>
                  <a:ea typeface="Constantia"/>
                  <a:cs typeface="Constantia"/>
                  <a:sym typeface="Constantia"/>
                </a:defRPr>
              </a:pPr>
            </a:p>
          </p:txBody>
        </p:sp>
      </p:grpSp>
      <p:sp>
        <p:nvSpPr>
          <p:cNvPr id="129" name="Shape 129"/>
          <p:cNvSpPr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5000">
                <a:solidFill>
                  <a:srgbClr val="04617B"/>
                </a:solidFill>
              </a:defRPr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130" name="Shape 130"/>
          <p:cNvSpPr/>
          <p:nvPr>
            <p:ph type="body" idx="1"/>
          </p:nvPr>
        </p:nvSpPr>
        <p:spPr>
          <a:xfrm>
            <a:off x="457200" y="1935163"/>
            <a:ext cx="8229600" cy="4389438"/>
          </a:xfrm>
          <a:prstGeom prst="rect">
            <a:avLst/>
          </a:prstGeom>
        </p:spPr>
        <p:txBody>
          <a:bodyPr/>
          <a:lstStyle>
            <a:lvl1pPr marL="273050" indent="-273050">
              <a:spcBef>
                <a:spcPts val="600"/>
              </a:spcBef>
              <a:buClr>
                <a:srgbClr val="0BD0D9"/>
              </a:buClr>
              <a:buSzPct val="95000"/>
              <a:buFont typeface="Wingdings 2"/>
              <a:buChar char="●"/>
              <a:defRPr sz="2600">
                <a:latin typeface="Constantia"/>
                <a:ea typeface="Constantia"/>
                <a:cs typeface="Constantia"/>
                <a:sym typeface="Constantia"/>
              </a:defRPr>
            </a:lvl1pPr>
            <a:lvl2pPr marL="660268" indent="-266568">
              <a:spcBef>
                <a:spcPts val="600"/>
              </a:spcBef>
              <a:buClr>
                <a:srgbClr val="0BD0D9"/>
              </a:buClr>
              <a:buSzPct val="85000"/>
              <a:buFont typeface="Wingdings 2"/>
              <a:buChar char="●"/>
              <a:defRPr sz="2600">
                <a:latin typeface="Constantia"/>
                <a:ea typeface="Constantia"/>
                <a:cs typeface="Constantia"/>
                <a:sym typeface="Constantia"/>
              </a:defRPr>
            </a:lvl2pPr>
            <a:lvl3pPr marL="972986" indent="-304649">
              <a:spcBef>
                <a:spcPts val="600"/>
              </a:spcBef>
              <a:buClr>
                <a:srgbClr val="0BD0D9"/>
              </a:buClr>
              <a:buSzPct val="70000"/>
              <a:buFont typeface="Wingdings 2"/>
              <a:buChar char="●"/>
              <a:defRPr sz="2600">
                <a:latin typeface="Constantia"/>
                <a:ea typeface="Constantia"/>
                <a:cs typeface="Constantia"/>
                <a:sym typeface="Constantia"/>
              </a:defRPr>
            </a:lvl3pPr>
            <a:lvl4pPr marL="1250314" indent="-272414">
              <a:spcBef>
                <a:spcPts val="600"/>
              </a:spcBef>
              <a:buClr>
                <a:srgbClr val="0BD0D9"/>
              </a:buClr>
              <a:buSzPct val="65000"/>
              <a:buFont typeface="Wingdings 2"/>
              <a:buChar char="●"/>
              <a:defRPr sz="2600">
                <a:latin typeface="Constantia"/>
                <a:ea typeface="Constantia"/>
                <a:cs typeface="Constantia"/>
                <a:sym typeface="Constantia"/>
              </a:defRPr>
            </a:lvl4pPr>
            <a:lvl5pPr marL="1524952" indent="-272414">
              <a:spcBef>
                <a:spcPts val="600"/>
              </a:spcBef>
              <a:buClr>
                <a:srgbClr val="0BD0D9"/>
              </a:buClr>
              <a:buSzPct val="65000"/>
              <a:buFont typeface="Wingdings 2"/>
              <a:buChar char="●"/>
              <a:defRPr sz="2600">
                <a:latin typeface="Constantia"/>
                <a:ea typeface="Constantia"/>
                <a:cs typeface="Constantia"/>
                <a:sym typeface="Constantia"/>
              </a:defRPr>
            </a:lvl5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31" name="Shape 131"/>
          <p:cNvSpPr/>
          <p:nvPr>
            <p:ph type="sldNum" sz="quarter" idx="2"/>
          </p:nvPr>
        </p:nvSpPr>
        <p:spPr>
          <a:xfrm>
            <a:off x="8544321" y="6543674"/>
            <a:ext cx="142480" cy="17780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>
                <a:solidFill>
                  <a:srgbClr val="04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/>
        </p:nvSpPr>
        <p:spPr>
          <a:xfrm>
            <a:off x="-9525" y="-7939"/>
            <a:ext cx="9163051" cy="1041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" y="66"/>
                </a:moveTo>
                <a:lnTo>
                  <a:pt x="9513" y="0"/>
                </a:lnTo>
                <a:cubicBezTo>
                  <a:pt x="10276" y="3326"/>
                  <a:pt x="14325" y="12084"/>
                  <a:pt x="16368" y="12084"/>
                </a:cubicBezTo>
                <a:cubicBezTo>
                  <a:pt x="18412" y="12084"/>
                  <a:pt x="20679" y="5005"/>
                  <a:pt x="21578" y="1811"/>
                </a:cubicBezTo>
                <a:lnTo>
                  <a:pt x="21600" y="7013"/>
                </a:lnTo>
                <a:cubicBezTo>
                  <a:pt x="21218" y="8462"/>
                  <a:pt x="18771" y="14521"/>
                  <a:pt x="16099" y="14455"/>
                </a:cubicBezTo>
                <a:cubicBezTo>
                  <a:pt x="13427" y="14389"/>
                  <a:pt x="8252" y="5433"/>
                  <a:pt x="5568" y="6618"/>
                </a:cubicBezTo>
                <a:cubicBezTo>
                  <a:pt x="2807" y="6882"/>
                  <a:pt x="1010" y="15871"/>
                  <a:pt x="0" y="21600"/>
                </a:cubicBezTo>
                <a:lnTo>
                  <a:pt x="22" y="66"/>
                </a:lnTo>
                <a:close/>
              </a:path>
            </a:pathLst>
          </a:custGeom>
          <a:gradFill>
            <a:gsLst>
              <a:gs pos="0">
                <a:srgbClr val="00739E">
                  <a:alpha val="45000"/>
                </a:srgbClr>
              </a:gs>
              <a:gs pos="100000">
                <a:srgbClr val="00C5CE">
                  <a:alpha val="5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Constantia"/>
                <a:ea typeface="Constantia"/>
                <a:cs typeface="Constantia"/>
                <a:sym typeface="Constantia"/>
              </a:defRPr>
            </a:pPr>
          </a:p>
        </p:txBody>
      </p:sp>
      <p:sp>
        <p:nvSpPr>
          <p:cNvPr id="139" name="Shape 139"/>
          <p:cNvSpPr/>
          <p:nvPr/>
        </p:nvSpPr>
        <p:spPr>
          <a:xfrm>
            <a:off x="4381500" y="-7938"/>
            <a:ext cx="4762501" cy="607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2" fill="norm" stroke="1" extrusionOk="0">
                <a:moveTo>
                  <a:pt x="0" y="0"/>
                </a:moveTo>
                <a:cubicBezTo>
                  <a:pt x="1253" y="3703"/>
                  <a:pt x="8410" y="19349"/>
                  <a:pt x="12010" y="20475"/>
                </a:cubicBezTo>
                <a:cubicBezTo>
                  <a:pt x="15610" y="21600"/>
                  <a:pt x="20002" y="10128"/>
                  <a:pt x="21600" y="6752"/>
                </a:cubicBezTo>
                <a:lnTo>
                  <a:pt x="21600" y="21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9FA6">
                  <a:alpha val="30000"/>
                </a:srgbClr>
              </a:gs>
              <a:gs pos="80000">
                <a:srgbClr val="008ABE">
                  <a:alpha val="4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Constantia"/>
                <a:ea typeface="Constantia"/>
                <a:cs typeface="Constantia"/>
                <a:sym typeface="Constantia"/>
              </a:defRPr>
            </a:pPr>
          </a:p>
        </p:txBody>
      </p:sp>
      <p:grpSp>
        <p:nvGrpSpPr>
          <p:cNvPr id="142" name="Group 142"/>
          <p:cNvGrpSpPr/>
          <p:nvPr/>
        </p:nvGrpSpPr>
        <p:grpSpPr>
          <a:xfrm>
            <a:off x="-29291" y="-15321"/>
            <a:ext cx="9197081" cy="1057194"/>
            <a:chOff x="0" y="0"/>
            <a:chExt cx="9197080" cy="1057193"/>
          </a:xfrm>
        </p:grpSpPr>
        <p:sp>
          <p:nvSpPr>
            <p:cNvPr id="140" name="Shape 140"/>
            <p:cNvSpPr/>
            <p:nvPr/>
          </p:nvSpPr>
          <p:spPr>
            <a:xfrm rot="21435692">
              <a:off x="9581" y="218536"/>
              <a:ext cx="9163016" cy="620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0" fill="norm" stroke="1" extrusionOk="0">
                  <a:moveTo>
                    <a:pt x="0" y="19778"/>
                  </a:moveTo>
                  <a:cubicBezTo>
                    <a:pt x="1055" y="15110"/>
                    <a:pt x="3454" y="5630"/>
                    <a:pt x="6017" y="5774"/>
                  </a:cubicBezTo>
                  <a:cubicBezTo>
                    <a:pt x="8581" y="5917"/>
                    <a:pt x="12783" y="21600"/>
                    <a:pt x="15380" y="20638"/>
                  </a:cubicBezTo>
                  <a:cubicBezTo>
                    <a:pt x="17978" y="19675"/>
                    <a:pt x="20305" y="4300"/>
                    <a:pt x="21600" y="0"/>
                  </a:cubicBezTo>
                </a:path>
              </a:pathLst>
            </a:custGeom>
            <a:noFill/>
            <a:ln w="10795" cap="flat">
              <a:solidFill>
                <a:srgbClr val="05A0BE">
                  <a:alpha val="7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latin typeface="Constantia"/>
                  <a:ea typeface="Constantia"/>
                  <a:cs typeface="Constantia"/>
                  <a:sym typeface="Constantia"/>
                </a:defRPr>
              </a:pPr>
            </a:p>
          </p:txBody>
        </p:sp>
        <p:sp>
          <p:nvSpPr>
            <p:cNvPr id="141" name="Shape 141"/>
            <p:cNvSpPr/>
            <p:nvPr/>
          </p:nvSpPr>
          <p:spPr>
            <a:xfrm rot="21435692">
              <a:off x="14439" y="291814"/>
              <a:ext cx="9175779" cy="506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18514"/>
                  </a:moveTo>
                  <a:cubicBezTo>
                    <a:pt x="1023" y="16364"/>
                    <a:pt x="3563" y="5413"/>
                    <a:pt x="6136" y="5767"/>
                  </a:cubicBezTo>
                  <a:cubicBezTo>
                    <a:pt x="8710" y="6121"/>
                    <a:pt x="12864" y="21600"/>
                    <a:pt x="15441" y="20639"/>
                  </a:cubicBezTo>
                  <a:cubicBezTo>
                    <a:pt x="18019" y="19678"/>
                    <a:pt x="20319" y="4300"/>
                    <a:pt x="21600" y="0"/>
                  </a:cubicBezTo>
                </a:path>
              </a:pathLst>
            </a:custGeom>
            <a:noFill/>
            <a:ln w="9525" cap="flat">
              <a:solidFill>
                <a:srgbClr val="08B6BA">
                  <a:alpha val="7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latin typeface="Constantia"/>
                  <a:ea typeface="Constantia"/>
                  <a:cs typeface="Constantia"/>
                  <a:sym typeface="Constantia"/>
                </a:defRPr>
              </a:pPr>
            </a:p>
          </p:txBody>
        </p:sp>
      </p:grpSp>
      <p:sp>
        <p:nvSpPr>
          <p:cNvPr id="143" name="Shape 143"/>
          <p:cNvSpPr/>
          <p:nvPr>
            <p:ph type="title"/>
          </p:nvPr>
        </p:nvSpPr>
        <p:spPr>
          <a:xfrm>
            <a:off x="530351" y="1316736"/>
            <a:ext cx="7772401" cy="1362456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b="1" sz="5600">
                <a:solidFill>
                  <a:srgbClr val="4BE4AD"/>
                </a:solidFill>
                <a:effectLst>
                  <a:outerShdw sx="100000" sy="100000" kx="0" ky="0" algn="b" rotWithShape="0" blurRad="38100" dist="25400" dir="540000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144" name="Shape 144"/>
          <p:cNvSpPr/>
          <p:nvPr>
            <p:ph type="body" sz="quarter" idx="1"/>
          </p:nvPr>
        </p:nvSpPr>
        <p:spPr>
          <a:xfrm>
            <a:off x="530351" y="2704663"/>
            <a:ext cx="7772401" cy="150971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SzTx/>
              <a:buFontTx/>
              <a:buNone/>
              <a:defRPr sz="2200">
                <a:solidFill>
                  <a:srgbClr val="FFFFFF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pPr/>
            <a:r>
              <a:t>Click to edit Master text styles</a:t>
            </a:r>
          </a:p>
        </p:txBody>
      </p:sp>
      <p:sp>
        <p:nvSpPr>
          <p:cNvPr id="145" name="Shape 145"/>
          <p:cNvSpPr/>
          <p:nvPr>
            <p:ph type="sldNum" sz="quarter" idx="2"/>
          </p:nvPr>
        </p:nvSpPr>
        <p:spPr>
          <a:xfrm>
            <a:off x="8544321" y="6543674"/>
            <a:ext cx="142480" cy="17780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>
                <a:solidFill>
                  <a:srgbClr val="D1EA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/>
        </p:nvSpPr>
        <p:spPr>
          <a:xfrm>
            <a:off x="-9525" y="-7939"/>
            <a:ext cx="9163051" cy="1041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" y="66"/>
                </a:moveTo>
                <a:lnTo>
                  <a:pt x="9513" y="0"/>
                </a:lnTo>
                <a:cubicBezTo>
                  <a:pt x="10276" y="3326"/>
                  <a:pt x="14325" y="12084"/>
                  <a:pt x="16368" y="12084"/>
                </a:cubicBezTo>
                <a:cubicBezTo>
                  <a:pt x="18412" y="12084"/>
                  <a:pt x="20679" y="5005"/>
                  <a:pt x="21578" y="1811"/>
                </a:cubicBezTo>
                <a:lnTo>
                  <a:pt x="21600" y="7013"/>
                </a:lnTo>
                <a:cubicBezTo>
                  <a:pt x="21218" y="8462"/>
                  <a:pt x="18771" y="14521"/>
                  <a:pt x="16099" y="14455"/>
                </a:cubicBezTo>
                <a:cubicBezTo>
                  <a:pt x="13427" y="14389"/>
                  <a:pt x="8252" y="5433"/>
                  <a:pt x="5568" y="6618"/>
                </a:cubicBezTo>
                <a:cubicBezTo>
                  <a:pt x="2807" y="6882"/>
                  <a:pt x="1010" y="15871"/>
                  <a:pt x="0" y="21600"/>
                </a:cubicBezTo>
                <a:lnTo>
                  <a:pt x="22" y="66"/>
                </a:lnTo>
                <a:close/>
              </a:path>
            </a:pathLst>
          </a:custGeom>
          <a:gradFill>
            <a:gsLst>
              <a:gs pos="0">
                <a:srgbClr val="00739E">
                  <a:alpha val="45000"/>
                </a:srgbClr>
              </a:gs>
              <a:gs pos="100000">
                <a:srgbClr val="00C5CE">
                  <a:alpha val="5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Constantia"/>
                <a:ea typeface="Constantia"/>
                <a:cs typeface="Constantia"/>
                <a:sym typeface="Constantia"/>
              </a:defRPr>
            </a:pPr>
          </a:p>
        </p:txBody>
      </p:sp>
      <p:sp>
        <p:nvSpPr>
          <p:cNvPr id="153" name="Shape 153"/>
          <p:cNvSpPr/>
          <p:nvPr/>
        </p:nvSpPr>
        <p:spPr>
          <a:xfrm>
            <a:off x="4381500" y="-7938"/>
            <a:ext cx="4762501" cy="607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2" fill="norm" stroke="1" extrusionOk="0">
                <a:moveTo>
                  <a:pt x="0" y="0"/>
                </a:moveTo>
                <a:cubicBezTo>
                  <a:pt x="1253" y="3703"/>
                  <a:pt x="8410" y="19349"/>
                  <a:pt x="12010" y="20475"/>
                </a:cubicBezTo>
                <a:cubicBezTo>
                  <a:pt x="15610" y="21600"/>
                  <a:pt x="20002" y="10128"/>
                  <a:pt x="21600" y="6752"/>
                </a:cubicBezTo>
                <a:lnTo>
                  <a:pt x="21600" y="21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9FA6">
                  <a:alpha val="30000"/>
                </a:srgbClr>
              </a:gs>
              <a:gs pos="80000">
                <a:srgbClr val="008ABE">
                  <a:alpha val="4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Constantia"/>
                <a:ea typeface="Constantia"/>
                <a:cs typeface="Constantia"/>
                <a:sym typeface="Constantia"/>
              </a:defRPr>
            </a:pPr>
          </a:p>
        </p:txBody>
      </p:sp>
      <p:grpSp>
        <p:nvGrpSpPr>
          <p:cNvPr id="156" name="Group 156"/>
          <p:cNvGrpSpPr/>
          <p:nvPr/>
        </p:nvGrpSpPr>
        <p:grpSpPr>
          <a:xfrm>
            <a:off x="-29291" y="-15321"/>
            <a:ext cx="9197081" cy="1057194"/>
            <a:chOff x="0" y="0"/>
            <a:chExt cx="9197080" cy="1057193"/>
          </a:xfrm>
        </p:grpSpPr>
        <p:sp>
          <p:nvSpPr>
            <p:cNvPr id="154" name="Shape 154"/>
            <p:cNvSpPr/>
            <p:nvPr/>
          </p:nvSpPr>
          <p:spPr>
            <a:xfrm rot="21435692">
              <a:off x="9581" y="218536"/>
              <a:ext cx="9163016" cy="620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0" fill="norm" stroke="1" extrusionOk="0">
                  <a:moveTo>
                    <a:pt x="0" y="19778"/>
                  </a:moveTo>
                  <a:cubicBezTo>
                    <a:pt x="1055" y="15110"/>
                    <a:pt x="3454" y="5630"/>
                    <a:pt x="6017" y="5774"/>
                  </a:cubicBezTo>
                  <a:cubicBezTo>
                    <a:pt x="8581" y="5917"/>
                    <a:pt x="12783" y="21600"/>
                    <a:pt x="15380" y="20638"/>
                  </a:cubicBezTo>
                  <a:cubicBezTo>
                    <a:pt x="17978" y="19675"/>
                    <a:pt x="20305" y="4300"/>
                    <a:pt x="21600" y="0"/>
                  </a:cubicBezTo>
                </a:path>
              </a:pathLst>
            </a:custGeom>
            <a:noFill/>
            <a:ln w="10795" cap="flat">
              <a:solidFill>
                <a:srgbClr val="05A0BE">
                  <a:alpha val="7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latin typeface="Constantia"/>
                  <a:ea typeface="Constantia"/>
                  <a:cs typeface="Constantia"/>
                  <a:sym typeface="Constantia"/>
                </a:defRPr>
              </a:pPr>
            </a:p>
          </p:txBody>
        </p:sp>
        <p:sp>
          <p:nvSpPr>
            <p:cNvPr id="155" name="Shape 155"/>
            <p:cNvSpPr/>
            <p:nvPr/>
          </p:nvSpPr>
          <p:spPr>
            <a:xfrm rot="21435692">
              <a:off x="14439" y="291814"/>
              <a:ext cx="9175779" cy="506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18514"/>
                  </a:moveTo>
                  <a:cubicBezTo>
                    <a:pt x="1023" y="16364"/>
                    <a:pt x="3563" y="5413"/>
                    <a:pt x="6136" y="5767"/>
                  </a:cubicBezTo>
                  <a:cubicBezTo>
                    <a:pt x="8710" y="6121"/>
                    <a:pt x="12864" y="21600"/>
                    <a:pt x="15441" y="20639"/>
                  </a:cubicBezTo>
                  <a:cubicBezTo>
                    <a:pt x="18019" y="19678"/>
                    <a:pt x="20319" y="4300"/>
                    <a:pt x="21600" y="0"/>
                  </a:cubicBezTo>
                </a:path>
              </a:pathLst>
            </a:custGeom>
            <a:noFill/>
            <a:ln w="9525" cap="flat">
              <a:solidFill>
                <a:srgbClr val="08B6BA">
                  <a:alpha val="7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latin typeface="Constantia"/>
                  <a:ea typeface="Constantia"/>
                  <a:cs typeface="Constantia"/>
                  <a:sym typeface="Constantia"/>
                </a:defRPr>
              </a:pPr>
            </a:p>
          </p:txBody>
        </p:sp>
      </p:grpSp>
      <p:sp>
        <p:nvSpPr>
          <p:cNvPr id="157" name="Shape 157"/>
          <p:cNvSpPr/>
          <p:nvPr>
            <p:ph type="title"/>
          </p:nvPr>
        </p:nvSpPr>
        <p:spPr>
          <a:xfrm>
            <a:off x="457200" y="704087"/>
            <a:ext cx="8229600" cy="1143001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5000">
                <a:solidFill>
                  <a:srgbClr val="04617B"/>
                </a:solidFill>
              </a:defRPr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158" name="Shape 158"/>
          <p:cNvSpPr/>
          <p:nvPr>
            <p:ph type="body" sz="half" idx="1"/>
          </p:nvPr>
        </p:nvSpPr>
        <p:spPr>
          <a:xfrm>
            <a:off x="457200" y="1920084"/>
            <a:ext cx="4038600" cy="4434842"/>
          </a:xfrm>
          <a:prstGeom prst="rect">
            <a:avLst/>
          </a:prstGeom>
        </p:spPr>
        <p:txBody>
          <a:bodyPr/>
          <a:lstStyle>
            <a:lvl1pPr marL="273050" indent="-273050">
              <a:spcBef>
                <a:spcPts val="600"/>
              </a:spcBef>
              <a:buClr>
                <a:srgbClr val="0BD0D9"/>
              </a:buClr>
              <a:buSzPct val="95000"/>
              <a:buFont typeface="Wingdings 2"/>
              <a:buChar char="●"/>
              <a:defRPr sz="2600">
                <a:latin typeface="Constantia"/>
                <a:ea typeface="Constantia"/>
                <a:cs typeface="Constantia"/>
                <a:sym typeface="Constantia"/>
              </a:defRPr>
            </a:lvl1pPr>
            <a:lvl2pPr marL="660268" indent="-266568">
              <a:spcBef>
                <a:spcPts val="600"/>
              </a:spcBef>
              <a:buClr>
                <a:srgbClr val="0BD0D9"/>
              </a:buClr>
              <a:buSzPct val="85000"/>
              <a:buFont typeface="Wingdings 2"/>
              <a:buChar char="●"/>
              <a:defRPr sz="2600">
                <a:latin typeface="Constantia"/>
                <a:ea typeface="Constantia"/>
                <a:cs typeface="Constantia"/>
                <a:sym typeface="Constantia"/>
              </a:defRPr>
            </a:lvl2pPr>
            <a:lvl3pPr marL="988218" indent="-319881">
              <a:spcBef>
                <a:spcPts val="600"/>
              </a:spcBef>
              <a:buClr>
                <a:srgbClr val="0BD0D9"/>
              </a:buClr>
              <a:buSzPct val="70000"/>
              <a:buFont typeface="Wingdings 2"/>
              <a:buChar char="●"/>
              <a:defRPr sz="2600">
                <a:latin typeface="Constantia"/>
                <a:ea typeface="Constantia"/>
                <a:cs typeface="Constantia"/>
                <a:sym typeface="Constantia"/>
              </a:defRPr>
            </a:lvl3pPr>
            <a:lvl4pPr marL="1280583" indent="-302683">
              <a:spcBef>
                <a:spcPts val="600"/>
              </a:spcBef>
              <a:buClr>
                <a:srgbClr val="0BD0D9"/>
              </a:buClr>
              <a:buSzPct val="65000"/>
              <a:buFont typeface="Wingdings 2"/>
              <a:buChar char="●"/>
              <a:defRPr sz="2600">
                <a:latin typeface="Constantia"/>
                <a:ea typeface="Constantia"/>
                <a:cs typeface="Constantia"/>
                <a:sym typeface="Constantia"/>
              </a:defRPr>
            </a:lvl4pPr>
            <a:lvl5pPr marL="1555221" indent="-302683">
              <a:spcBef>
                <a:spcPts val="600"/>
              </a:spcBef>
              <a:buClr>
                <a:srgbClr val="0BD0D9"/>
              </a:buClr>
              <a:buSzPct val="65000"/>
              <a:buFont typeface="Wingdings 2"/>
              <a:buChar char="●"/>
              <a:defRPr sz="2600">
                <a:latin typeface="Constantia"/>
                <a:ea typeface="Constantia"/>
                <a:cs typeface="Constantia"/>
                <a:sym typeface="Constantia"/>
              </a:defRPr>
            </a:lvl5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59" name="Shape 159"/>
          <p:cNvSpPr/>
          <p:nvPr>
            <p:ph type="sldNum" sz="quarter" idx="2"/>
          </p:nvPr>
        </p:nvSpPr>
        <p:spPr>
          <a:xfrm>
            <a:off x="8544321" y="6543674"/>
            <a:ext cx="142480" cy="17780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>
                <a:solidFill>
                  <a:srgbClr val="04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/>
        </p:nvSpPr>
        <p:spPr>
          <a:xfrm>
            <a:off x="-9525" y="-7939"/>
            <a:ext cx="9163051" cy="1041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" y="66"/>
                </a:moveTo>
                <a:lnTo>
                  <a:pt x="9513" y="0"/>
                </a:lnTo>
                <a:cubicBezTo>
                  <a:pt x="10276" y="3326"/>
                  <a:pt x="14325" y="12084"/>
                  <a:pt x="16368" y="12084"/>
                </a:cubicBezTo>
                <a:cubicBezTo>
                  <a:pt x="18412" y="12084"/>
                  <a:pt x="20679" y="5005"/>
                  <a:pt x="21578" y="1811"/>
                </a:cubicBezTo>
                <a:lnTo>
                  <a:pt x="21600" y="7013"/>
                </a:lnTo>
                <a:cubicBezTo>
                  <a:pt x="21218" y="8462"/>
                  <a:pt x="18771" y="14521"/>
                  <a:pt x="16099" y="14455"/>
                </a:cubicBezTo>
                <a:cubicBezTo>
                  <a:pt x="13427" y="14389"/>
                  <a:pt x="8252" y="5433"/>
                  <a:pt x="5568" y="6618"/>
                </a:cubicBezTo>
                <a:cubicBezTo>
                  <a:pt x="2807" y="6882"/>
                  <a:pt x="1010" y="15871"/>
                  <a:pt x="0" y="21600"/>
                </a:cubicBezTo>
                <a:lnTo>
                  <a:pt x="22" y="66"/>
                </a:lnTo>
                <a:close/>
              </a:path>
            </a:pathLst>
          </a:custGeom>
          <a:gradFill>
            <a:gsLst>
              <a:gs pos="0">
                <a:srgbClr val="00739E">
                  <a:alpha val="45000"/>
                </a:srgbClr>
              </a:gs>
              <a:gs pos="100000">
                <a:srgbClr val="00C5CE">
                  <a:alpha val="5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Constantia"/>
                <a:ea typeface="Constantia"/>
                <a:cs typeface="Constantia"/>
                <a:sym typeface="Constantia"/>
              </a:defRPr>
            </a:pPr>
          </a:p>
        </p:txBody>
      </p:sp>
      <p:sp>
        <p:nvSpPr>
          <p:cNvPr id="167" name="Shape 167"/>
          <p:cNvSpPr/>
          <p:nvPr/>
        </p:nvSpPr>
        <p:spPr>
          <a:xfrm>
            <a:off x="4381500" y="-7938"/>
            <a:ext cx="4762501" cy="607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2" fill="norm" stroke="1" extrusionOk="0">
                <a:moveTo>
                  <a:pt x="0" y="0"/>
                </a:moveTo>
                <a:cubicBezTo>
                  <a:pt x="1253" y="3703"/>
                  <a:pt x="8410" y="19349"/>
                  <a:pt x="12010" y="20475"/>
                </a:cubicBezTo>
                <a:cubicBezTo>
                  <a:pt x="15610" y="21600"/>
                  <a:pt x="20002" y="10128"/>
                  <a:pt x="21600" y="6752"/>
                </a:cubicBezTo>
                <a:lnTo>
                  <a:pt x="21600" y="21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9FA6">
                  <a:alpha val="30000"/>
                </a:srgbClr>
              </a:gs>
              <a:gs pos="80000">
                <a:srgbClr val="008ABE">
                  <a:alpha val="4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Constantia"/>
                <a:ea typeface="Constantia"/>
                <a:cs typeface="Constantia"/>
                <a:sym typeface="Constantia"/>
              </a:defRPr>
            </a:pPr>
          </a:p>
        </p:txBody>
      </p:sp>
      <p:grpSp>
        <p:nvGrpSpPr>
          <p:cNvPr id="170" name="Group 170"/>
          <p:cNvGrpSpPr/>
          <p:nvPr/>
        </p:nvGrpSpPr>
        <p:grpSpPr>
          <a:xfrm>
            <a:off x="-29291" y="-15321"/>
            <a:ext cx="9197081" cy="1057194"/>
            <a:chOff x="0" y="0"/>
            <a:chExt cx="9197080" cy="1057193"/>
          </a:xfrm>
        </p:grpSpPr>
        <p:sp>
          <p:nvSpPr>
            <p:cNvPr id="168" name="Shape 168"/>
            <p:cNvSpPr/>
            <p:nvPr/>
          </p:nvSpPr>
          <p:spPr>
            <a:xfrm rot="21435692">
              <a:off x="9581" y="218536"/>
              <a:ext cx="9163016" cy="620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0" fill="norm" stroke="1" extrusionOk="0">
                  <a:moveTo>
                    <a:pt x="0" y="19778"/>
                  </a:moveTo>
                  <a:cubicBezTo>
                    <a:pt x="1055" y="15110"/>
                    <a:pt x="3454" y="5630"/>
                    <a:pt x="6017" y="5774"/>
                  </a:cubicBezTo>
                  <a:cubicBezTo>
                    <a:pt x="8581" y="5917"/>
                    <a:pt x="12783" y="21600"/>
                    <a:pt x="15380" y="20638"/>
                  </a:cubicBezTo>
                  <a:cubicBezTo>
                    <a:pt x="17978" y="19675"/>
                    <a:pt x="20305" y="4300"/>
                    <a:pt x="21600" y="0"/>
                  </a:cubicBezTo>
                </a:path>
              </a:pathLst>
            </a:custGeom>
            <a:noFill/>
            <a:ln w="10795" cap="flat">
              <a:solidFill>
                <a:srgbClr val="05A0BE">
                  <a:alpha val="7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latin typeface="Constantia"/>
                  <a:ea typeface="Constantia"/>
                  <a:cs typeface="Constantia"/>
                  <a:sym typeface="Constantia"/>
                </a:defRPr>
              </a:pPr>
            </a:p>
          </p:txBody>
        </p:sp>
        <p:sp>
          <p:nvSpPr>
            <p:cNvPr id="169" name="Shape 169"/>
            <p:cNvSpPr/>
            <p:nvPr/>
          </p:nvSpPr>
          <p:spPr>
            <a:xfrm rot="21435692">
              <a:off x="14439" y="291814"/>
              <a:ext cx="9175779" cy="506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18514"/>
                  </a:moveTo>
                  <a:cubicBezTo>
                    <a:pt x="1023" y="16364"/>
                    <a:pt x="3563" y="5413"/>
                    <a:pt x="6136" y="5767"/>
                  </a:cubicBezTo>
                  <a:cubicBezTo>
                    <a:pt x="8710" y="6121"/>
                    <a:pt x="12864" y="21600"/>
                    <a:pt x="15441" y="20639"/>
                  </a:cubicBezTo>
                  <a:cubicBezTo>
                    <a:pt x="18019" y="19678"/>
                    <a:pt x="20319" y="4300"/>
                    <a:pt x="21600" y="0"/>
                  </a:cubicBezTo>
                </a:path>
              </a:pathLst>
            </a:custGeom>
            <a:noFill/>
            <a:ln w="9525" cap="flat">
              <a:solidFill>
                <a:srgbClr val="08B6BA">
                  <a:alpha val="7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latin typeface="Constantia"/>
                  <a:ea typeface="Constantia"/>
                  <a:cs typeface="Constantia"/>
                  <a:sym typeface="Constantia"/>
                </a:defRPr>
              </a:pPr>
            </a:p>
          </p:txBody>
        </p:sp>
      </p:grpSp>
      <p:sp>
        <p:nvSpPr>
          <p:cNvPr id="171" name="Shape 171"/>
          <p:cNvSpPr/>
          <p:nvPr>
            <p:ph type="title"/>
          </p:nvPr>
        </p:nvSpPr>
        <p:spPr>
          <a:xfrm>
            <a:off x="457200" y="704087"/>
            <a:ext cx="8229600" cy="1143001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5000">
                <a:solidFill>
                  <a:srgbClr val="04617B"/>
                </a:solidFill>
              </a:defRPr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172" name="Shape 172"/>
          <p:cNvSpPr/>
          <p:nvPr>
            <p:ph type="body" sz="quarter" idx="1"/>
          </p:nvPr>
        </p:nvSpPr>
        <p:spPr>
          <a:xfrm>
            <a:off x="457200" y="1855247"/>
            <a:ext cx="4040188" cy="65935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500"/>
              </a:spcBef>
              <a:buSzTx/>
              <a:buFontTx/>
              <a:buNone/>
              <a:defRPr b="1" sz="2400">
                <a:solidFill>
                  <a:srgbClr val="04617B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pPr/>
            <a:r>
              <a:t>Click to edit Master text styles</a:t>
            </a:r>
          </a:p>
        </p:txBody>
      </p:sp>
      <p:sp>
        <p:nvSpPr>
          <p:cNvPr id="173" name="Shape 173"/>
          <p:cNvSpPr/>
          <p:nvPr>
            <p:ph type="body" sz="quarter" idx="13"/>
          </p:nvPr>
        </p:nvSpPr>
        <p:spPr>
          <a:xfrm>
            <a:off x="4645025" y="1859757"/>
            <a:ext cx="4041775" cy="654844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>
                <a:solidFill>
                  <a:srgbClr val="04617B"/>
                </a:solidFill>
                <a:latin typeface="Constantia"/>
                <a:ea typeface="Constantia"/>
                <a:cs typeface="Constantia"/>
                <a:sym typeface="Constantia"/>
              </a:defRPr>
            </a:pPr>
          </a:p>
        </p:txBody>
      </p:sp>
      <p:sp>
        <p:nvSpPr>
          <p:cNvPr id="174" name="Shape 174"/>
          <p:cNvSpPr/>
          <p:nvPr>
            <p:ph type="sldNum" sz="quarter" idx="2"/>
          </p:nvPr>
        </p:nvSpPr>
        <p:spPr>
          <a:xfrm>
            <a:off x="8544321" y="6543674"/>
            <a:ext cx="142480" cy="17780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>
                <a:solidFill>
                  <a:srgbClr val="04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/>
        </p:nvSpPr>
        <p:spPr>
          <a:xfrm>
            <a:off x="-9525" y="-7939"/>
            <a:ext cx="9163051" cy="1041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" y="66"/>
                </a:moveTo>
                <a:lnTo>
                  <a:pt x="9513" y="0"/>
                </a:lnTo>
                <a:cubicBezTo>
                  <a:pt x="10276" y="3326"/>
                  <a:pt x="14325" y="12084"/>
                  <a:pt x="16368" y="12084"/>
                </a:cubicBezTo>
                <a:cubicBezTo>
                  <a:pt x="18412" y="12084"/>
                  <a:pt x="20679" y="5005"/>
                  <a:pt x="21578" y="1811"/>
                </a:cubicBezTo>
                <a:lnTo>
                  <a:pt x="21600" y="7013"/>
                </a:lnTo>
                <a:cubicBezTo>
                  <a:pt x="21218" y="8462"/>
                  <a:pt x="18771" y="14521"/>
                  <a:pt x="16099" y="14455"/>
                </a:cubicBezTo>
                <a:cubicBezTo>
                  <a:pt x="13427" y="14389"/>
                  <a:pt x="8252" y="5433"/>
                  <a:pt x="5568" y="6618"/>
                </a:cubicBezTo>
                <a:cubicBezTo>
                  <a:pt x="2807" y="6882"/>
                  <a:pt x="1010" y="15871"/>
                  <a:pt x="0" y="21600"/>
                </a:cubicBezTo>
                <a:lnTo>
                  <a:pt x="22" y="66"/>
                </a:lnTo>
                <a:close/>
              </a:path>
            </a:pathLst>
          </a:custGeom>
          <a:gradFill>
            <a:gsLst>
              <a:gs pos="0">
                <a:srgbClr val="00739E">
                  <a:alpha val="45000"/>
                </a:srgbClr>
              </a:gs>
              <a:gs pos="100000">
                <a:srgbClr val="00C5CE">
                  <a:alpha val="5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Constantia"/>
                <a:ea typeface="Constantia"/>
                <a:cs typeface="Constantia"/>
                <a:sym typeface="Constantia"/>
              </a:defRPr>
            </a:pPr>
          </a:p>
        </p:txBody>
      </p:sp>
      <p:sp>
        <p:nvSpPr>
          <p:cNvPr id="182" name="Shape 182"/>
          <p:cNvSpPr/>
          <p:nvPr/>
        </p:nvSpPr>
        <p:spPr>
          <a:xfrm>
            <a:off x="4381500" y="-7938"/>
            <a:ext cx="4762501" cy="607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2" fill="norm" stroke="1" extrusionOk="0">
                <a:moveTo>
                  <a:pt x="0" y="0"/>
                </a:moveTo>
                <a:cubicBezTo>
                  <a:pt x="1253" y="3703"/>
                  <a:pt x="8410" y="19349"/>
                  <a:pt x="12010" y="20475"/>
                </a:cubicBezTo>
                <a:cubicBezTo>
                  <a:pt x="15610" y="21600"/>
                  <a:pt x="20002" y="10128"/>
                  <a:pt x="21600" y="6752"/>
                </a:cubicBezTo>
                <a:lnTo>
                  <a:pt x="21600" y="21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9FA6">
                  <a:alpha val="30000"/>
                </a:srgbClr>
              </a:gs>
              <a:gs pos="80000">
                <a:srgbClr val="008ABE">
                  <a:alpha val="4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Constantia"/>
                <a:ea typeface="Constantia"/>
                <a:cs typeface="Constantia"/>
                <a:sym typeface="Constantia"/>
              </a:defRPr>
            </a:pPr>
          </a:p>
        </p:txBody>
      </p:sp>
      <p:grpSp>
        <p:nvGrpSpPr>
          <p:cNvPr id="185" name="Group 185"/>
          <p:cNvGrpSpPr/>
          <p:nvPr/>
        </p:nvGrpSpPr>
        <p:grpSpPr>
          <a:xfrm>
            <a:off x="-29291" y="-15321"/>
            <a:ext cx="9197081" cy="1057194"/>
            <a:chOff x="0" y="0"/>
            <a:chExt cx="9197080" cy="1057193"/>
          </a:xfrm>
        </p:grpSpPr>
        <p:sp>
          <p:nvSpPr>
            <p:cNvPr id="183" name="Shape 183"/>
            <p:cNvSpPr/>
            <p:nvPr/>
          </p:nvSpPr>
          <p:spPr>
            <a:xfrm rot="21435692">
              <a:off x="9581" y="218536"/>
              <a:ext cx="9163016" cy="620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0" fill="norm" stroke="1" extrusionOk="0">
                  <a:moveTo>
                    <a:pt x="0" y="19778"/>
                  </a:moveTo>
                  <a:cubicBezTo>
                    <a:pt x="1055" y="15110"/>
                    <a:pt x="3454" y="5630"/>
                    <a:pt x="6017" y="5774"/>
                  </a:cubicBezTo>
                  <a:cubicBezTo>
                    <a:pt x="8581" y="5917"/>
                    <a:pt x="12783" y="21600"/>
                    <a:pt x="15380" y="20638"/>
                  </a:cubicBezTo>
                  <a:cubicBezTo>
                    <a:pt x="17978" y="19675"/>
                    <a:pt x="20305" y="4300"/>
                    <a:pt x="21600" y="0"/>
                  </a:cubicBezTo>
                </a:path>
              </a:pathLst>
            </a:custGeom>
            <a:noFill/>
            <a:ln w="10795" cap="flat">
              <a:solidFill>
                <a:srgbClr val="05A0BE">
                  <a:alpha val="7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latin typeface="Constantia"/>
                  <a:ea typeface="Constantia"/>
                  <a:cs typeface="Constantia"/>
                  <a:sym typeface="Constantia"/>
                </a:defRPr>
              </a:pPr>
            </a:p>
          </p:txBody>
        </p:sp>
        <p:sp>
          <p:nvSpPr>
            <p:cNvPr id="184" name="Shape 184"/>
            <p:cNvSpPr/>
            <p:nvPr/>
          </p:nvSpPr>
          <p:spPr>
            <a:xfrm rot="21435692">
              <a:off x="14439" y="291814"/>
              <a:ext cx="9175779" cy="506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18514"/>
                  </a:moveTo>
                  <a:cubicBezTo>
                    <a:pt x="1023" y="16364"/>
                    <a:pt x="3563" y="5413"/>
                    <a:pt x="6136" y="5767"/>
                  </a:cubicBezTo>
                  <a:cubicBezTo>
                    <a:pt x="8710" y="6121"/>
                    <a:pt x="12864" y="21600"/>
                    <a:pt x="15441" y="20639"/>
                  </a:cubicBezTo>
                  <a:cubicBezTo>
                    <a:pt x="18019" y="19678"/>
                    <a:pt x="20319" y="4300"/>
                    <a:pt x="21600" y="0"/>
                  </a:cubicBezTo>
                </a:path>
              </a:pathLst>
            </a:custGeom>
            <a:noFill/>
            <a:ln w="9525" cap="flat">
              <a:solidFill>
                <a:srgbClr val="08B6BA">
                  <a:alpha val="7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latin typeface="Constantia"/>
                  <a:ea typeface="Constantia"/>
                  <a:cs typeface="Constantia"/>
                  <a:sym typeface="Constantia"/>
                </a:defRPr>
              </a:pPr>
            </a:p>
          </p:txBody>
        </p:sp>
      </p:grpSp>
      <p:sp>
        <p:nvSpPr>
          <p:cNvPr id="186" name="Shape 186"/>
          <p:cNvSpPr/>
          <p:nvPr>
            <p:ph type="title"/>
          </p:nvPr>
        </p:nvSpPr>
        <p:spPr>
          <a:xfrm>
            <a:off x="457200" y="704087"/>
            <a:ext cx="8305800" cy="1143001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5000">
                <a:solidFill>
                  <a:srgbClr val="04617B"/>
                </a:solidFill>
              </a:defRPr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187" name="Shape 187"/>
          <p:cNvSpPr/>
          <p:nvPr>
            <p:ph type="sldNum" sz="quarter" idx="2"/>
          </p:nvPr>
        </p:nvSpPr>
        <p:spPr>
          <a:xfrm>
            <a:off x="8544321" y="6543674"/>
            <a:ext cx="142480" cy="17780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>
                <a:solidFill>
                  <a:srgbClr val="04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/>
        </p:nvSpPr>
        <p:spPr>
          <a:xfrm>
            <a:off x="-9525" y="-7939"/>
            <a:ext cx="9163051" cy="1041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" y="66"/>
                </a:moveTo>
                <a:lnTo>
                  <a:pt x="9513" y="0"/>
                </a:lnTo>
                <a:cubicBezTo>
                  <a:pt x="10276" y="3326"/>
                  <a:pt x="14325" y="12084"/>
                  <a:pt x="16368" y="12084"/>
                </a:cubicBezTo>
                <a:cubicBezTo>
                  <a:pt x="18412" y="12084"/>
                  <a:pt x="20679" y="5005"/>
                  <a:pt x="21578" y="1811"/>
                </a:cubicBezTo>
                <a:lnTo>
                  <a:pt x="21600" y="7013"/>
                </a:lnTo>
                <a:cubicBezTo>
                  <a:pt x="21218" y="8462"/>
                  <a:pt x="18771" y="14521"/>
                  <a:pt x="16099" y="14455"/>
                </a:cubicBezTo>
                <a:cubicBezTo>
                  <a:pt x="13427" y="14389"/>
                  <a:pt x="8252" y="5433"/>
                  <a:pt x="5568" y="6618"/>
                </a:cubicBezTo>
                <a:cubicBezTo>
                  <a:pt x="2807" y="6882"/>
                  <a:pt x="1010" y="15871"/>
                  <a:pt x="0" y="21600"/>
                </a:cubicBezTo>
                <a:lnTo>
                  <a:pt x="22" y="66"/>
                </a:lnTo>
                <a:close/>
              </a:path>
            </a:pathLst>
          </a:custGeom>
          <a:gradFill>
            <a:gsLst>
              <a:gs pos="0">
                <a:srgbClr val="00739E">
                  <a:alpha val="45000"/>
                </a:srgbClr>
              </a:gs>
              <a:gs pos="100000">
                <a:srgbClr val="00C5CE">
                  <a:alpha val="5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Constantia"/>
                <a:ea typeface="Constantia"/>
                <a:cs typeface="Constantia"/>
                <a:sym typeface="Constantia"/>
              </a:defRPr>
            </a:pPr>
          </a:p>
        </p:txBody>
      </p:sp>
      <p:sp>
        <p:nvSpPr>
          <p:cNvPr id="195" name="Shape 195"/>
          <p:cNvSpPr/>
          <p:nvPr/>
        </p:nvSpPr>
        <p:spPr>
          <a:xfrm>
            <a:off x="4381500" y="-7938"/>
            <a:ext cx="4762501" cy="607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2" fill="norm" stroke="1" extrusionOk="0">
                <a:moveTo>
                  <a:pt x="0" y="0"/>
                </a:moveTo>
                <a:cubicBezTo>
                  <a:pt x="1253" y="3703"/>
                  <a:pt x="8410" y="19349"/>
                  <a:pt x="12010" y="20475"/>
                </a:cubicBezTo>
                <a:cubicBezTo>
                  <a:pt x="15610" y="21600"/>
                  <a:pt x="20002" y="10128"/>
                  <a:pt x="21600" y="6752"/>
                </a:cubicBezTo>
                <a:lnTo>
                  <a:pt x="21600" y="21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9FA6">
                  <a:alpha val="30000"/>
                </a:srgbClr>
              </a:gs>
              <a:gs pos="80000">
                <a:srgbClr val="008ABE">
                  <a:alpha val="4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Constantia"/>
                <a:ea typeface="Constantia"/>
                <a:cs typeface="Constantia"/>
                <a:sym typeface="Constantia"/>
              </a:defRPr>
            </a:pPr>
          </a:p>
        </p:txBody>
      </p:sp>
      <p:grpSp>
        <p:nvGrpSpPr>
          <p:cNvPr id="198" name="Group 198"/>
          <p:cNvGrpSpPr/>
          <p:nvPr/>
        </p:nvGrpSpPr>
        <p:grpSpPr>
          <a:xfrm>
            <a:off x="-29291" y="-15321"/>
            <a:ext cx="9197081" cy="1057194"/>
            <a:chOff x="0" y="0"/>
            <a:chExt cx="9197080" cy="1057193"/>
          </a:xfrm>
        </p:grpSpPr>
        <p:sp>
          <p:nvSpPr>
            <p:cNvPr id="196" name="Shape 196"/>
            <p:cNvSpPr/>
            <p:nvPr/>
          </p:nvSpPr>
          <p:spPr>
            <a:xfrm rot="21435692">
              <a:off x="9581" y="218536"/>
              <a:ext cx="9163016" cy="620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0" fill="norm" stroke="1" extrusionOk="0">
                  <a:moveTo>
                    <a:pt x="0" y="19778"/>
                  </a:moveTo>
                  <a:cubicBezTo>
                    <a:pt x="1055" y="15110"/>
                    <a:pt x="3454" y="5630"/>
                    <a:pt x="6017" y="5774"/>
                  </a:cubicBezTo>
                  <a:cubicBezTo>
                    <a:pt x="8581" y="5917"/>
                    <a:pt x="12783" y="21600"/>
                    <a:pt x="15380" y="20638"/>
                  </a:cubicBezTo>
                  <a:cubicBezTo>
                    <a:pt x="17978" y="19675"/>
                    <a:pt x="20305" y="4300"/>
                    <a:pt x="21600" y="0"/>
                  </a:cubicBezTo>
                </a:path>
              </a:pathLst>
            </a:custGeom>
            <a:noFill/>
            <a:ln w="10795" cap="flat">
              <a:solidFill>
                <a:srgbClr val="05A0BE">
                  <a:alpha val="7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latin typeface="Constantia"/>
                  <a:ea typeface="Constantia"/>
                  <a:cs typeface="Constantia"/>
                  <a:sym typeface="Constantia"/>
                </a:defRPr>
              </a:pPr>
            </a:p>
          </p:txBody>
        </p:sp>
        <p:sp>
          <p:nvSpPr>
            <p:cNvPr id="197" name="Shape 197"/>
            <p:cNvSpPr/>
            <p:nvPr/>
          </p:nvSpPr>
          <p:spPr>
            <a:xfrm rot="21435692">
              <a:off x="14439" y="291814"/>
              <a:ext cx="9175779" cy="506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18514"/>
                  </a:moveTo>
                  <a:cubicBezTo>
                    <a:pt x="1023" y="16364"/>
                    <a:pt x="3563" y="5413"/>
                    <a:pt x="6136" y="5767"/>
                  </a:cubicBezTo>
                  <a:cubicBezTo>
                    <a:pt x="8710" y="6121"/>
                    <a:pt x="12864" y="21600"/>
                    <a:pt x="15441" y="20639"/>
                  </a:cubicBezTo>
                  <a:cubicBezTo>
                    <a:pt x="18019" y="19678"/>
                    <a:pt x="20319" y="4300"/>
                    <a:pt x="21600" y="0"/>
                  </a:cubicBezTo>
                </a:path>
              </a:pathLst>
            </a:custGeom>
            <a:noFill/>
            <a:ln w="9525" cap="flat">
              <a:solidFill>
                <a:srgbClr val="08B6BA">
                  <a:alpha val="7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latin typeface="Constantia"/>
                  <a:ea typeface="Constantia"/>
                  <a:cs typeface="Constantia"/>
                  <a:sym typeface="Constantia"/>
                </a:defRPr>
              </a:pPr>
            </a:p>
          </p:txBody>
        </p:sp>
      </p:grpSp>
      <p:sp>
        <p:nvSpPr>
          <p:cNvPr id="199" name="Shape 199"/>
          <p:cNvSpPr/>
          <p:nvPr>
            <p:ph type="sldNum" sz="quarter" idx="2"/>
          </p:nvPr>
        </p:nvSpPr>
        <p:spPr>
          <a:xfrm>
            <a:off x="8544321" y="6543674"/>
            <a:ext cx="142480" cy="17780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>
                <a:solidFill>
                  <a:srgbClr val="04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/>
          <p:nvPr/>
        </p:nvSpPr>
        <p:spPr>
          <a:xfrm>
            <a:off x="-9525" y="-7939"/>
            <a:ext cx="9163051" cy="1041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" y="66"/>
                </a:moveTo>
                <a:lnTo>
                  <a:pt x="9513" y="0"/>
                </a:lnTo>
                <a:cubicBezTo>
                  <a:pt x="10276" y="3326"/>
                  <a:pt x="14325" y="12084"/>
                  <a:pt x="16368" y="12084"/>
                </a:cubicBezTo>
                <a:cubicBezTo>
                  <a:pt x="18412" y="12084"/>
                  <a:pt x="20679" y="5005"/>
                  <a:pt x="21578" y="1811"/>
                </a:cubicBezTo>
                <a:lnTo>
                  <a:pt x="21600" y="7013"/>
                </a:lnTo>
                <a:cubicBezTo>
                  <a:pt x="21218" y="8462"/>
                  <a:pt x="18771" y="14521"/>
                  <a:pt x="16099" y="14455"/>
                </a:cubicBezTo>
                <a:cubicBezTo>
                  <a:pt x="13427" y="14389"/>
                  <a:pt x="8252" y="5433"/>
                  <a:pt x="5568" y="6618"/>
                </a:cubicBezTo>
                <a:cubicBezTo>
                  <a:pt x="2807" y="6882"/>
                  <a:pt x="1010" y="15871"/>
                  <a:pt x="0" y="21600"/>
                </a:cubicBezTo>
                <a:lnTo>
                  <a:pt x="22" y="66"/>
                </a:lnTo>
                <a:close/>
              </a:path>
            </a:pathLst>
          </a:custGeom>
          <a:gradFill>
            <a:gsLst>
              <a:gs pos="0">
                <a:srgbClr val="00739E">
                  <a:alpha val="45000"/>
                </a:srgbClr>
              </a:gs>
              <a:gs pos="100000">
                <a:srgbClr val="00C5CE">
                  <a:alpha val="5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Constantia"/>
                <a:ea typeface="Constantia"/>
                <a:cs typeface="Constantia"/>
                <a:sym typeface="Constantia"/>
              </a:defRPr>
            </a:pPr>
          </a:p>
        </p:txBody>
      </p:sp>
      <p:sp>
        <p:nvSpPr>
          <p:cNvPr id="207" name="Shape 207"/>
          <p:cNvSpPr/>
          <p:nvPr/>
        </p:nvSpPr>
        <p:spPr>
          <a:xfrm>
            <a:off x="4381500" y="-7938"/>
            <a:ext cx="4762501" cy="607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2" fill="norm" stroke="1" extrusionOk="0">
                <a:moveTo>
                  <a:pt x="0" y="0"/>
                </a:moveTo>
                <a:cubicBezTo>
                  <a:pt x="1253" y="3703"/>
                  <a:pt x="8410" y="19349"/>
                  <a:pt x="12010" y="20475"/>
                </a:cubicBezTo>
                <a:cubicBezTo>
                  <a:pt x="15610" y="21600"/>
                  <a:pt x="20002" y="10128"/>
                  <a:pt x="21600" y="6752"/>
                </a:cubicBezTo>
                <a:lnTo>
                  <a:pt x="21600" y="21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9FA6">
                  <a:alpha val="30000"/>
                </a:srgbClr>
              </a:gs>
              <a:gs pos="80000">
                <a:srgbClr val="008ABE">
                  <a:alpha val="4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Constantia"/>
                <a:ea typeface="Constantia"/>
                <a:cs typeface="Constantia"/>
                <a:sym typeface="Constantia"/>
              </a:defRPr>
            </a:pPr>
          </a:p>
        </p:txBody>
      </p:sp>
      <p:grpSp>
        <p:nvGrpSpPr>
          <p:cNvPr id="210" name="Group 210"/>
          <p:cNvGrpSpPr/>
          <p:nvPr/>
        </p:nvGrpSpPr>
        <p:grpSpPr>
          <a:xfrm>
            <a:off x="-29291" y="-15321"/>
            <a:ext cx="9197081" cy="1057194"/>
            <a:chOff x="0" y="0"/>
            <a:chExt cx="9197080" cy="1057193"/>
          </a:xfrm>
        </p:grpSpPr>
        <p:sp>
          <p:nvSpPr>
            <p:cNvPr id="208" name="Shape 208"/>
            <p:cNvSpPr/>
            <p:nvPr/>
          </p:nvSpPr>
          <p:spPr>
            <a:xfrm rot="21435692">
              <a:off x="9581" y="218536"/>
              <a:ext cx="9163016" cy="620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0" fill="norm" stroke="1" extrusionOk="0">
                  <a:moveTo>
                    <a:pt x="0" y="19778"/>
                  </a:moveTo>
                  <a:cubicBezTo>
                    <a:pt x="1055" y="15110"/>
                    <a:pt x="3454" y="5630"/>
                    <a:pt x="6017" y="5774"/>
                  </a:cubicBezTo>
                  <a:cubicBezTo>
                    <a:pt x="8581" y="5917"/>
                    <a:pt x="12783" y="21600"/>
                    <a:pt x="15380" y="20638"/>
                  </a:cubicBezTo>
                  <a:cubicBezTo>
                    <a:pt x="17978" y="19675"/>
                    <a:pt x="20305" y="4300"/>
                    <a:pt x="21600" y="0"/>
                  </a:cubicBezTo>
                </a:path>
              </a:pathLst>
            </a:custGeom>
            <a:noFill/>
            <a:ln w="10795" cap="flat">
              <a:solidFill>
                <a:srgbClr val="05A0BE">
                  <a:alpha val="7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latin typeface="Constantia"/>
                  <a:ea typeface="Constantia"/>
                  <a:cs typeface="Constantia"/>
                  <a:sym typeface="Constantia"/>
                </a:defRPr>
              </a:pPr>
            </a:p>
          </p:txBody>
        </p:sp>
        <p:sp>
          <p:nvSpPr>
            <p:cNvPr id="209" name="Shape 209"/>
            <p:cNvSpPr/>
            <p:nvPr/>
          </p:nvSpPr>
          <p:spPr>
            <a:xfrm rot="21435692">
              <a:off x="14439" y="291814"/>
              <a:ext cx="9175779" cy="506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18514"/>
                  </a:moveTo>
                  <a:cubicBezTo>
                    <a:pt x="1023" y="16364"/>
                    <a:pt x="3563" y="5413"/>
                    <a:pt x="6136" y="5767"/>
                  </a:cubicBezTo>
                  <a:cubicBezTo>
                    <a:pt x="8710" y="6121"/>
                    <a:pt x="12864" y="21600"/>
                    <a:pt x="15441" y="20639"/>
                  </a:cubicBezTo>
                  <a:cubicBezTo>
                    <a:pt x="18019" y="19678"/>
                    <a:pt x="20319" y="4300"/>
                    <a:pt x="21600" y="0"/>
                  </a:cubicBezTo>
                </a:path>
              </a:pathLst>
            </a:custGeom>
            <a:noFill/>
            <a:ln w="9525" cap="flat">
              <a:solidFill>
                <a:srgbClr val="08B6BA">
                  <a:alpha val="7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latin typeface="Constantia"/>
                  <a:ea typeface="Constantia"/>
                  <a:cs typeface="Constantia"/>
                  <a:sym typeface="Constantia"/>
                </a:defRPr>
              </a:pPr>
            </a:p>
          </p:txBody>
        </p:sp>
      </p:grpSp>
      <p:sp>
        <p:nvSpPr>
          <p:cNvPr id="211" name="Shape 211"/>
          <p:cNvSpPr/>
          <p:nvPr>
            <p:ph type="title"/>
          </p:nvPr>
        </p:nvSpPr>
        <p:spPr>
          <a:xfrm>
            <a:off x="685800" y="514351"/>
            <a:ext cx="2743200" cy="1162051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2600">
                <a:solidFill>
                  <a:srgbClr val="04617B"/>
                </a:solidFill>
              </a:defRPr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212" name="Shape 212"/>
          <p:cNvSpPr/>
          <p:nvPr>
            <p:ph type="body" sz="half" idx="1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</p:spPr>
        <p:txBody>
          <a:bodyPr lIns="18288" tIns="18288" rIns="18288" bIns="18288"/>
          <a:lstStyle>
            <a:lvl1pPr marL="0" indent="0">
              <a:spcBef>
                <a:spcPts val="300"/>
              </a:spcBef>
              <a:buSzTx/>
              <a:buFontTx/>
              <a:buNone/>
              <a:defRPr sz="1400"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pPr/>
            <a:r>
              <a:t>Click to edit Master text styles</a:t>
            </a:r>
          </a:p>
        </p:txBody>
      </p:sp>
      <p:sp>
        <p:nvSpPr>
          <p:cNvPr id="213" name="Shape 213"/>
          <p:cNvSpPr/>
          <p:nvPr>
            <p:ph type="sldNum" sz="quarter" idx="2"/>
          </p:nvPr>
        </p:nvSpPr>
        <p:spPr>
          <a:xfrm>
            <a:off x="8544321" y="6543674"/>
            <a:ext cx="142480" cy="17780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>
                <a:solidFill>
                  <a:srgbClr val="04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/>
        </p:nvSpPr>
        <p:spPr>
          <a:xfrm flipV="1" rot="420000">
            <a:off x="3165475" y="1108074"/>
            <a:ext cx="5257801" cy="4114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0984" y="0"/>
                </a:lnTo>
                <a:lnTo>
                  <a:pt x="21600" y="788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>
            <a:solidFill>
              <a:srgbClr val="C0C0C0"/>
            </a:solidFill>
          </a:ln>
          <a:effectLst>
            <a:outerShdw sx="100000" sy="100000" kx="0" ky="0" algn="b" rotWithShape="0" blurRad="63500" dist="38500" dir="7500000">
              <a:srgbClr val="00000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Constantia"/>
                <a:ea typeface="Constantia"/>
                <a:cs typeface="Constantia"/>
                <a:sym typeface="Constantia"/>
              </a:defRPr>
            </a:pPr>
          </a:p>
        </p:txBody>
      </p:sp>
      <p:sp>
        <p:nvSpPr>
          <p:cNvPr id="221" name="Shape 221"/>
          <p:cNvSpPr/>
          <p:nvPr/>
        </p:nvSpPr>
        <p:spPr>
          <a:xfrm flipV="1" rot="420000">
            <a:off x="8004175" y="5359400"/>
            <a:ext cx="155575" cy="1555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FFFFFF"/>
            </a:solidFill>
            <a:bevel/>
          </a:ln>
          <a:effectLst>
            <a:outerShdw sx="100000" sy="100000" kx="0" ky="0" algn="b" rotWithShape="0" blurRad="25400" dist="6350" dir="12900000">
              <a:srgbClr val="000000">
                <a:alpha val="47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Constantia"/>
                <a:ea typeface="Constantia"/>
                <a:cs typeface="Constantia"/>
                <a:sym typeface="Constantia"/>
              </a:defRPr>
            </a:pPr>
          </a:p>
        </p:txBody>
      </p:sp>
      <p:sp>
        <p:nvSpPr>
          <p:cNvPr id="222" name="Shape 222"/>
          <p:cNvSpPr/>
          <p:nvPr/>
        </p:nvSpPr>
        <p:spPr>
          <a:xfrm flipV="1">
            <a:off x="-9525" y="5816599"/>
            <a:ext cx="9163051" cy="1041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" y="66"/>
                </a:moveTo>
                <a:lnTo>
                  <a:pt x="9513" y="0"/>
                </a:lnTo>
                <a:cubicBezTo>
                  <a:pt x="10276" y="3326"/>
                  <a:pt x="14325" y="12084"/>
                  <a:pt x="16368" y="12084"/>
                </a:cubicBezTo>
                <a:cubicBezTo>
                  <a:pt x="18412" y="12084"/>
                  <a:pt x="20679" y="5005"/>
                  <a:pt x="21578" y="1811"/>
                </a:cubicBezTo>
                <a:lnTo>
                  <a:pt x="21600" y="7013"/>
                </a:lnTo>
                <a:cubicBezTo>
                  <a:pt x="21218" y="8462"/>
                  <a:pt x="18771" y="14521"/>
                  <a:pt x="16099" y="14455"/>
                </a:cubicBezTo>
                <a:cubicBezTo>
                  <a:pt x="13427" y="14389"/>
                  <a:pt x="8252" y="5433"/>
                  <a:pt x="5568" y="6618"/>
                </a:cubicBezTo>
                <a:cubicBezTo>
                  <a:pt x="2807" y="6882"/>
                  <a:pt x="1010" y="15871"/>
                  <a:pt x="0" y="21600"/>
                </a:cubicBezTo>
                <a:lnTo>
                  <a:pt x="22" y="66"/>
                </a:lnTo>
                <a:close/>
              </a:path>
            </a:pathLst>
          </a:custGeom>
          <a:gradFill>
            <a:gsLst>
              <a:gs pos="0">
                <a:srgbClr val="00739E">
                  <a:alpha val="45000"/>
                </a:srgbClr>
              </a:gs>
              <a:gs pos="100000">
                <a:srgbClr val="00C5CE">
                  <a:alpha val="5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Constantia"/>
                <a:ea typeface="Constantia"/>
                <a:cs typeface="Constantia"/>
                <a:sym typeface="Constantia"/>
              </a:defRPr>
            </a:pPr>
          </a:p>
        </p:txBody>
      </p:sp>
      <p:sp>
        <p:nvSpPr>
          <p:cNvPr id="223" name="Shape 223"/>
          <p:cNvSpPr/>
          <p:nvPr/>
        </p:nvSpPr>
        <p:spPr>
          <a:xfrm flipV="1">
            <a:off x="4381500" y="6250788"/>
            <a:ext cx="4762501" cy="607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2" fill="norm" stroke="1" extrusionOk="0">
                <a:moveTo>
                  <a:pt x="0" y="0"/>
                </a:moveTo>
                <a:cubicBezTo>
                  <a:pt x="1253" y="3703"/>
                  <a:pt x="8410" y="19349"/>
                  <a:pt x="12010" y="20475"/>
                </a:cubicBezTo>
                <a:cubicBezTo>
                  <a:pt x="15610" y="21600"/>
                  <a:pt x="20002" y="10128"/>
                  <a:pt x="21600" y="6752"/>
                </a:cubicBezTo>
                <a:lnTo>
                  <a:pt x="21600" y="21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9FA6">
                  <a:alpha val="30000"/>
                </a:srgbClr>
              </a:gs>
              <a:gs pos="80000">
                <a:srgbClr val="008ABE">
                  <a:alpha val="4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Constantia"/>
                <a:ea typeface="Constantia"/>
                <a:cs typeface="Constantia"/>
                <a:sym typeface="Constantia"/>
              </a:defRPr>
            </a:pPr>
          </a:p>
        </p:txBody>
      </p:sp>
      <p:sp>
        <p:nvSpPr>
          <p:cNvPr id="224" name="Shape 224"/>
          <p:cNvSpPr/>
          <p:nvPr>
            <p:ph type="title"/>
          </p:nvPr>
        </p:nvSpPr>
        <p:spPr>
          <a:xfrm>
            <a:off x="609600" y="1176995"/>
            <a:ext cx="2212849" cy="1582623"/>
          </a:xfrm>
          <a:prstGeom prst="rect">
            <a:avLst/>
          </a:prstGeom>
        </p:spPr>
        <p:txBody>
          <a:bodyPr anchor="b"/>
          <a:lstStyle>
            <a:lvl1pPr algn="l">
              <a:defRPr b="1" sz="2000">
                <a:solidFill>
                  <a:srgbClr val="04617B"/>
                </a:solidFill>
              </a:defRPr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225" name="Shape 225"/>
          <p:cNvSpPr/>
          <p:nvPr>
            <p:ph type="body" sz="quarter" idx="1"/>
          </p:nvPr>
        </p:nvSpPr>
        <p:spPr>
          <a:xfrm>
            <a:off x="609600" y="2828785"/>
            <a:ext cx="2209800" cy="217932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200"/>
              </a:spcBef>
              <a:buSzTx/>
              <a:buFontTx/>
              <a:buNone/>
              <a:defRPr sz="1300"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pPr/>
            <a:r>
              <a:t>Click to edit Master text styles</a:t>
            </a:r>
          </a:p>
        </p:txBody>
      </p:sp>
      <p:sp>
        <p:nvSpPr>
          <p:cNvPr id="226" name="Shape 226"/>
          <p:cNvSpPr/>
          <p:nvPr>
            <p:ph type="pic" sz="half" idx="13"/>
          </p:nvPr>
        </p:nvSpPr>
        <p:spPr>
          <a:xfrm rot="420000">
            <a:off x="3485793" y="1199516"/>
            <a:ext cx="4617721" cy="3931922"/>
          </a:xfrm>
          <a:prstGeom prst="rect">
            <a:avLst/>
          </a:prstGeom>
          <a:ln w="3175" cap="rnd">
            <a:solidFill>
              <a:srgbClr val="C0C0C0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227" name="Shape 227"/>
          <p:cNvSpPr/>
          <p:nvPr>
            <p:ph type="sldNum" sz="quarter" idx="2"/>
          </p:nvPr>
        </p:nvSpPr>
        <p:spPr>
          <a:xfrm>
            <a:off x="8544321" y="6543674"/>
            <a:ext cx="142480" cy="17780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>
                <a:solidFill>
                  <a:srgbClr val="04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/>
        </p:nvSpPr>
        <p:spPr>
          <a:xfrm>
            <a:off x="-9525" y="-7939"/>
            <a:ext cx="9163051" cy="1041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" y="66"/>
                </a:moveTo>
                <a:lnTo>
                  <a:pt x="9513" y="0"/>
                </a:lnTo>
                <a:cubicBezTo>
                  <a:pt x="10276" y="3326"/>
                  <a:pt x="14325" y="12084"/>
                  <a:pt x="16368" y="12084"/>
                </a:cubicBezTo>
                <a:cubicBezTo>
                  <a:pt x="18412" y="12084"/>
                  <a:pt x="20679" y="5005"/>
                  <a:pt x="21578" y="1811"/>
                </a:cubicBezTo>
                <a:lnTo>
                  <a:pt x="21600" y="7013"/>
                </a:lnTo>
                <a:cubicBezTo>
                  <a:pt x="21218" y="8462"/>
                  <a:pt x="18771" y="14521"/>
                  <a:pt x="16099" y="14455"/>
                </a:cubicBezTo>
                <a:cubicBezTo>
                  <a:pt x="13427" y="14389"/>
                  <a:pt x="8252" y="5433"/>
                  <a:pt x="5568" y="6618"/>
                </a:cubicBezTo>
                <a:cubicBezTo>
                  <a:pt x="2807" y="6882"/>
                  <a:pt x="1010" y="15871"/>
                  <a:pt x="0" y="21600"/>
                </a:cubicBezTo>
                <a:lnTo>
                  <a:pt x="22" y="66"/>
                </a:lnTo>
                <a:close/>
              </a:path>
            </a:pathLst>
          </a:custGeom>
          <a:gradFill>
            <a:gsLst>
              <a:gs pos="0">
                <a:srgbClr val="00739E">
                  <a:alpha val="45000"/>
                </a:srgbClr>
              </a:gs>
              <a:gs pos="100000">
                <a:srgbClr val="00C5CE">
                  <a:alpha val="5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Constantia"/>
                <a:ea typeface="Constantia"/>
                <a:cs typeface="Constantia"/>
                <a:sym typeface="Constantia"/>
              </a:defRPr>
            </a:pPr>
          </a:p>
        </p:txBody>
      </p:sp>
      <p:sp>
        <p:nvSpPr>
          <p:cNvPr id="235" name="Shape 235"/>
          <p:cNvSpPr/>
          <p:nvPr/>
        </p:nvSpPr>
        <p:spPr>
          <a:xfrm>
            <a:off x="4381500" y="-7938"/>
            <a:ext cx="4762501" cy="607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2" fill="norm" stroke="1" extrusionOk="0">
                <a:moveTo>
                  <a:pt x="0" y="0"/>
                </a:moveTo>
                <a:cubicBezTo>
                  <a:pt x="1253" y="3703"/>
                  <a:pt x="8410" y="19349"/>
                  <a:pt x="12010" y="20475"/>
                </a:cubicBezTo>
                <a:cubicBezTo>
                  <a:pt x="15610" y="21600"/>
                  <a:pt x="20002" y="10128"/>
                  <a:pt x="21600" y="6752"/>
                </a:cubicBezTo>
                <a:lnTo>
                  <a:pt x="21600" y="21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9FA6">
                  <a:alpha val="30000"/>
                </a:srgbClr>
              </a:gs>
              <a:gs pos="80000">
                <a:srgbClr val="008ABE">
                  <a:alpha val="4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Constantia"/>
                <a:ea typeface="Constantia"/>
                <a:cs typeface="Constantia"/>
                <a:sym typeface="Constantia"/>
              </a:defRPr>
            </a:pPr>
          </a:p>
        </p:txBody>
      </p:sp>
      <p:grpSp>
        <p:nvGrpSpPr>
          <p:cNvPr id="238" name="Group 238"/>
          <p:cNvGrpSpPr/>
          <p:nvPr/>
        </p:nvGrpSpPr>
        <p:grpSpPr>
          <a:xfrm>
            <a:off x="-29291" y="-15321"/>
            <a:ext cx="9197081" cy="1057194"/>
            <a:chOff x="0" y="0"/>
            <a:chExt cx="9197080" cy="1057193"/>
          </a:xfrm>
        </p:grpSpPr>
        <p:sp>
          <p:nvSpPr>
            <p:cNvPr id="236" name="Shape 236"/>
            <p:cNvSpPr/>
            <p:nvPr/>
          </p:nvSpPr>
          <p:spPr>
            <a:xfrm rot="21435692">
              <a:off x="9581" y="218536"/>
              <a:ext cx="9163016" cy="620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0" fill="norm" stroke="1" extrusionOk="0">
                  <a:moveTo>
                    <a:pt x="0" y="19778"/>
                  </a:moveTo>
                  <a:cubicBezTo>
                    <a:pt x="1055" y="15110"/>
                    <a:pt x="3454" y="5630"/>
                    <a:pt x="6017" y="5774"/>
                  </a:cubicBezTo>
                  <a:cubicBezTo>
                    <a:pt x="8581" y="5917"/>
                    <a:pt x="12783" y="21600"/>
                    <a:pt x="15380" y="20638"/>
                  </a:cubicBezTo>
                  <a:cubicBezTo>
                    <a:pt x="17978" y="19675"/>
                    <a:pt x="20305" y="4300"/>
                    <a:pt x="21600" y="0"/>
                  </a:cubicBezTo>
                </a:path>
              </a:pathLst>
            </a:custGeom>
            <a:noFill/>
            <a:ln w="10795" cap="flat">
              <a:solidFill>
                <a:srgbClr val="05A0BE">
                  <a:alpha val="7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latin typeface="Constantia"/>
                  <a:ea typeface="Constantia"/>
                  <a:cs typeface="Constantia"/>
                  <a:sym typeface="Constantia"/>
                </a:defRPr>
              </a:pPr>
            </a:p>
          </p:txBody>
        </p:sp>
        <p:sp>
          <p:nvSpPr>
            <p:cNvPr id="237" name="Shape 237"/>
            <p:cNvSpPr/>
            <p:nvPr/>
          </p:nvSpPr>
          <p:spPr>
            <a:xfrm rot="21435692">
              <a:off x="14439" y="291814"/>
              <a:ext cx="9175779" cy="506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18514"/>
                  </a:moveTo>
                  <a:cubicBezTo>
                    <a:pt x="1023" y="16364"/>
                    <a:pt x="3563" y="5413"/>
                    <a:pt x="6136" y="5767"/>
                  </a:cubicBezTo>
                  <a:cubicBezTo>
                    <a:pt x="8710" y="6121"/>
                    <a:pt x="12864" y="21600"/>
                    <a:pt x="15441" y="20639"/>
                  </a:cubicBezTo>
                  <a:cubicBezTo>
                    <a:pt x="18019" y="19678"/>
                    <a:pt x="20319" y="4300"/>
                    <a:pt x="21600" y="0"/>
                  </a:cubicBezTo>
                </a:path>
              </a:pathLst>
            </a:custGeom>
            <a:noFill/>
            <a:ln w="9525" cap="flat">
              <a:solidFill>
                <a:srgbClr val="08B6BA">
                  <a:alpha val="7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latin typeface="Constantia"/>
                  <a:ea typeface="Constantia"/>
                  <a:cs typeface="Constantia"/>
                  <a:sym typeface="Constantia"/>
                </a:defRPr>
              </a:pPr>
            </a:p>
          </p:txBody>
        </p:sp>
      </p:grpSp>
      <p:sp>
        <p:nvSpPr>
          <p:cNvPr id="239" name="Shape 239"/>
          <p:cNvSpPr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5000">
                <a:solidFill>
                  <a:srgbClr val="04617B"/>
                </a:solidFill>
              </a:defRPr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240" name="Shape 240"/>
          <p:cNvSpPr/>
          <p:nvPr>
            <p:ph type="body" idx="1"/>
          </p:nvPr>
        </p:nvSpPr>
        <p:spPr>
          <a:xfrm>
            <a:off x="457200" y="1935163"/>
            <a:ext cx="8229600" cy="4389438"/>
          </a:xfrm>
          <a:prstGeom prst="rect">
            <a:avLst/>
          </a:prstGeom>
        </p:spPr>
        <p:txBody>
          <a:bodyPr/>
          <a:lstStyle>
            <a:lvl1pPr marL="273050" indent="-273050">
              <a:spcBef>
                <a:spcPts val="600"/>
              </a:spcBef>
              <a:buClr>
                <a:srgbClr val="0BD0D9"/>
              </a:buClr>
              <a:buSzPct val="95000"/>
              <a:buFont typeface="Wingdings 2"/>
              <a:buChar char="●"/>
              <a:defRPr sz="2600">
                <a:latin typeface="Constantia"/>
                <a:ea typeface="Constantia"/>
                <a:cs typeface="Constantia"/>
                <a:sym typeface="Constantia"/>
              </a:defRPr>
            </a:lvl1pPr>
            <a:lvl2pPr marL="660268" indent="-266568">
              <a:spcBef>
                <a:spcPts val="600"/>
              </a:spcBef>
              <a:buClr>
                <a:srgbClr val="0BD0D9"/>
              </a:buClr>
              <a:buSzPct val="85000"/>
              <a:buFont typeface="Wingdings 2"/>
              <a:buChar char="●"/>
              <a:defRPr sz="2600">
                <a:latin typeface="Constantia"/>
                <a:ea typeface="Constantia"/>
                <a:cs typeface="Constantia"/>
                <a:sym typeface="Constantia"/>
              </a:defRPr>
            </a:lvl2pPr>
            <a:lvl3pPr marL="972986" indent="-304649">
              <a:spcBef>
                <a:spcPts val="600"/>
              </a:spcBef>
              <a:buClr>
                <a:srgbClr val="0BD0D9"/>
              </a:buClr>
              <a:buSzPct val="70000"/>
              <a:buFont typeface="Wingdings 2"/>
              <a:buChar char="●"/>
              <a:defRPr sz="2600">
                <a:latin typeface="Constantia"/>
                <a:ea typeface="Constantia"/>
                <a:cs typeface="Constantia"/>
                <a:sym typeface="Constantia"/>
              </a:defRPr>
            </a:lvl3pPr>
            <a:lvl4pPr marL="1250314" indent="-272414">
              <a:spcBef>
                <a:spcPts val="600"/>
              </a:spcBef>
              <a:buClr>
                <a:srgbClr val="0BD0D9"/>
              </a:buClr>
              <a:buSzPct val="65000"/>
              <a:buFont typeface="Wingdings 2"/>
              <a:buChar char="●"/>
              <a:defRPr sz="2600">
                <a:latin typeface="Constantia"/>
                <a:ea typeface="Constantia"/>
                <a:cs typeface="Constantia"/>
                <a:sym typeface="Constantia"/>
              </a:defRPr>
            </a:lvl4pPr>
            <a:lvl5pPr marL="1524952" indent="-272414">
              <a:spcBef>
                <a:spcPts val="600"/>
              </a:spcBef>
              <a:buClr>
                <a:srgbClr val="0BD0D9"/>
              </a:buClr>
              <a:buSzPct val="65000"/>
              <a:buFont typeface="Wingdings 2"/>
              <a:buChar char="●"/>
              <a:defRPr sz="2600">
                <a:latin typeface="Constantia"/>
                <a:ea typeface="Constantia"/>
                <a:cs typeface="Constantia"/>
                <a:sym typeface="Constantia"/>
              </a:defRPr>
            </a:lvl5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241" name="Shape 241"/>
          <p:cNvSpPr/>
          <p:nvPr>
            <p:ph type="sldNum" sz="quarter" idx="2"/>
          </p:nvPr>
        </p:nvSpPr>
        <p:spPr>
          <a:xfrm>
            <a:off x="8544321" y="6543674"/>
            <a:ext cx="142480" cy="17780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>
                <a:solidFill>
                  <a:srgbClr val="04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/>
        </p:nvSpPr>
        <p:spPr>
          <a:xfrm>
            <a:off x="-9525" y="-7939"/>
            <a:ext cx="9163051" cy="1041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" y="66"/>
                </a:moveTo>
                <a:lnTo>
                  <a:pt x="9513" y="0"/>
                </a:lnTo>
                <a:cubicBezTo>
                  <a:pt x="10276" y="3326"/>
                  <a:pt x="14325" y="12084"/>
                  <a:pt x="16368" y="12084"/>
                </a:cubicBezTo>
                <a:cubicBezTo>
                  <a:pt x="18412" y="12084"/>
                  <a:pt x="20679" y="5005"/>
                  <a:pt x="21578" y="1811"/>
                </a:cubicBezTo>
                <a:lnTo>
                  <a:pt x="21600" y="7013"/>
                </a:lnTo>
                <a:cubicBezTo>
                  <a:pt x="21218" y="8462"/>
                  <a:pt x="18771" y="14521"/>
                  <a:pt x="16099" y="14455"/>
                </a:cubicBezTo>
                <a:cubicBezTo>
                  <a:pt x="13427" y="14389"/>
                  <a:pt x="8252" y="5433"/>
                  <a:pt x="5568" y="6618"/>
                </a:cubicBezTo>
                <a:cubicBezTo>
                  <a:pt x="2807" y="6882"/>
                  <a:pt x="1010" y="15871"/>
                  <a:pt x="0" y="21600"/>
                </a:cubicBezTo>
                <a:lnTo>
                  <a:pt x="22" y="66"/>
                </a:lnTo>
                <a:close/>
              </a:path>
            </a:pathLst>
          </a:custGeom>
          <a:gradFill>
            <a:gsLst>
              <a:gs pos="0">
                <a:srgbClr val="00739E">
                  <a:alpha val="45000"/>
                </a:srgbClr>
              </a:gs>
              <a:gs pos="100000">
                <a:srgbClr val="00C5CE">
                  <a:alpha val="5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Constantia"/>
                <a:ea typeface="Constantia"/>
                <a:cs typeface="Constantia"/>
                <a:sym typeface="Constantia"/>
              </a:defRPr>
            </a:pPr>
          </a:p>
        </p:txBody>
      </p:sp>
      <p:sp>
        <p:nvSpPr>
          <p:cNvPr id="249" name="Shape 249"/>
          <p:cNvSpPr/>
          <p:nvPr/>
        </p:nvSpPr>
        <p:spPr>
          <a:xfrm>
            <a:off x="4381500" y="-7938"/>
            <a:ext cx="4762501" cy="607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2" fill="norm" stroke="1" extrusionOk="0">
                <a:moveTo>
                  <a:pt x="0" y="0"/>
                </a:moveTo>
                <a:cubicBezTo>
                  <a:pt x="1253" y="3703"/>
                  <a:pt x="8410" y="19349"/>
                  <a:pt x="12010" y="20475"/>
                </a:cubicBezTo>
                <a:cubicBezTo>
                  <a:pt x="15610" y="21600"/>
                  <a:pt x="20002" y="10128"/>
                  <a:pt x="21600" y="6752"/>
                </a:cubicBezTo>
                <a:lnTo>
                  <a:pt x="21600" y="21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9FA6">
                  <a:alpha val="30000"/>
                </a:srgbClr>
              </a:gs>
              <a:gs pos="80000">
                <a:srgbClr val="008ABE">
                  <a:alpha val="4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Constantia"/>
                <a:ea typeface="Constantia"/>
                <a:cs typeface="Constantia"/>
                <a:sym typeface="Constantia"/>
              </a:defRPr>
            </a:pPr>
          </a:p>
        </p:txBody>
      </p:sp>
      <p:grpSp>
        <p:nvGrpSpPr>
          <p:cNvPr id="252" name="Group 252"/>
          <p:cNvGrpSpPr/>
          <p:nvPr/>
        </p:nvGrpSpPr>
        <p:grpSpPr>
          <a:xfrm>
            <a:off x="-29291" y="-15321"/>
            <a:ext cx="9197081" cy="1057194"/>
            <a:chOff x="0" y="0"/>
            <a:chExt cx="9197080" cy="1057193"/>
          </a:xfrm>
        </p:grpSpPr>
        <p:sp>
          <p:nvSpPr>
            <p:cNvPr id="250" name="Shape 250"/>
            <p:cNvSpPr/>
            <p:nvPr/>
          </p:nvSpPr>
          <p:spPr>
            <a:xfrm rot="21435692">
              <a:off x="9581" y="218536"/>
              <a:ext cx="9163016" cy="620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0" fill="norm" stroke="1" extrusionOk="0">
                  <a:moveTo>
                    <a:pt x="0" y="19778"/>
                  </a:moveTo>
                  <a:cubicBezTo>
                    <a:pt x="1055" y="15110"/>
                    <a:pt x="3454" y="5630"/>
                    <a:pt x="6017" y="5774"/>
                  </a:cubicBezTo>
                  <a:cubicBezTo>
                    <a:pt x="8581" y="5917"/>
                    <a:pt x="12783" y="21600"/>
                    <a:pt x="15380" y="20638"/>
                  </a:cubicBezTo>
                  <a:cubicBezTo>
                    <a:pt x="17978" y="19675"/>
                    <a:pt x="20305" y="4300"/>
                    <a:pt x="21600" y="0"/>
                  </a:cubicBezTo>
                </a:path>
              </a:pathLst>
            </a:custGeom>
            <a:noFill/>
            <a:ln w="10795" cap="flat">
              <a:solidFill>
                <a:srgbClr val="05A0BE">
                  <a:alpha val="7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latin typeface="Constantia"/>
                  <a:ea typeface="Constantia"/>
                  <a:cs typeface="Constantia"/>
                  <a:sym typeface="Constantia"/>
                </a:defRPr>
              </a:pPr>
            </a:p>
          </p:txBody>
        </p:sp>
        <p:sp>
          <p:nvSpPr>
            <p:cNvPr id="251" name="Shape 251"/>
            <p:cNvSpPr/>
            <p:nvPr/>
          </p:nvSpPr>
          <p:spPr>
            <a:xfrm rot="21435692">
              <a:off x="14439" y="291814"/>
              <a:ext cx="9175779" cy="506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18514"/>
                  </a:moveTo>
                  <a:cubicBezTo>
                    <a:pt x="1023" y="16364"/>
                    <a:pt x="3563" y="5413"/>
                    <a:pt x="6136" y="5767"/>
                  </a:cubicBezTo>
                  <a:cubicBezTo>
                    <a:pt x="8710" y="6121"/>
                    <a:pt x="12864" y="21600"/>
                    <a:pt x="15441" y="20639"/>
                  </a:cubicBezTo>
                  <a:cubicBezTo>
                    <a:pt x="18019" y="19678"/>
                    <a:pt x="20319" y="4300"/>
                    <a:pt x="21600" y="0"/>
                  </a:cubicBezTo>
                </a:path>
              </a:pathLst>
            </a:custGeom>
            <a:noFill/>
            <a:ln w="9525" cap="flat">
              <a:solidFill>
                <a:srgbClr val="08B6BA">
                  <a:alpha val="7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latin typeface="Constantia"/>
                  <a:ea typeface="Constantia"/>
                  <a:cs typeface="Constantia"/>
                  <a:sym typeface="Constantia"/>
                </a:defRPr>
              </a:pPr>
            </a:p>
          </p:txBody>
        </p:sp>
      </p:grpSp>
      <p:sp>
        <p:nvSpPr>
          <p:cNvPr id="253" name="Shape 253"/>
          <p:cNvSpPr/>
          <p:nvPr>
            <p:ph type="title"/>
          </p:nvPr>
        </p:nvSpPr>
        <p:spPr>
          <a:xfrm>
            <a:off x="6629400" y="914400"/>
            <a:ext cx="2057400" cy="5211764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5000">
                <a:solidFill>
                  <a:srgbClr val="04617B"/>
                </a:solidFill>
              </a:defRPr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254" name="Shape 254"/>
          <p:cNvSpPr/>
          <p:nvPr>
            <p:ph type="body" idx="1"/>
          </p:nvPr>
        </p:nvSpPr>
        <p:spPr>
          <a:xfrm>
            <a:off x="457200" y="914400"/>
            <a:ext cx="6019800" cy="5211764"/>
          </a:xfrm>
          <a:prstGeom prst="rect">
            <a:avLst/>
          </a:prstGeom>
        </p:spPr>
        <p:txBody>
          <a:bodyPr/>
          <a:lstStyle>
            <a:lvl1pPr marL="273050" indent="-273050">
              <a:spcBef>
                <a:spcPts val="600"/>
              </a:spcBef>
              <a:buClr>
                <a:srgbClr val="0BD0D9"/>
              </a:buClr>
              <a:buSzPct val="95000"/>
              <a:buFont typeface="Wingdings 2"/>
              <a:buChar char="●"/>
              <a:defRPr sz="2600">
                <a:latin typeface="Constantia"/>
                <a:ea typeface="Constantia"/>
                <a:cs typeface="Constantia"/>
                <a:sym typeface="Constantia"/>
              </a:defRPr>
            </a:lvl1pPr>
            <a:lvl2pPr marL="660268" indent="-266568">
              <a:spcBef>
                <a:spcPts val="600"/>
              </a:spcBef>
              <a:buClr>
                <a:srgbClr val="0BD0D9"/>
              </a:buClr>
              <a:buSzPct val="85000"/>
              <a:buFont typeface="Wingdings 2"/>
              <a:buChar char="●"/>
              <a:defRPr sz="2600">
                <a:latin typeface="Constantia"/>
                <a:ea typeface="Constantia"/>
                <a:cs typeface="Constantia"/>
                <a:sym typeface="Constantia"/>
              </a:defRPr>
            </a:lvl2pPr>
            <a:lvl3pPr marL="972986" indent="-304649">
              <a:spcBef>
                <a:spcPts val="600"/>
              </a:spcBef>
              <a:buClr>
                <a:srgbClr val="0BD0D9"/>
              </a:buClr>
              <a:buSzPct val="70000"/>
              <a:buFont typeface="Wingdings 2"/>
              <a:buChar char="●"/>
              <a:defRPr sz="2600">
                <a:latin typeface="Constantia"/>
                <a:ea typeface="Constantia"/>
                <a:cs typeface="Constantia"/>
                <a:sym typeface="Constantia"/>
              </a:defRPr>
            </a:lvl3pPr>
            <a:lvl4pPr marL="1250314" indent="-272414">
              <a:spcBef>
                <a:spcPts val="600"/>
              </a:spcBef>
              <a:buClr>
                <a:srgbClr val="0BD0D9"/>
              </a:buClr>
              <a:buSzPct val="65000"/>
              <a:buFont typeface="Wingdings 2"/>
              <a:buChar char="●"/>
              <a:defRPr sz="2600">
                <a:latin typeface="Constantia"/>
                <a:ea typeface="Constantia"/>
                <a:cs typeface="Constantia"/>
                <a:sym typeface="Constantia"/>
              </a:defRPr>
            </a:lvl4pPr>
            <a:lvl5pPr marL="1524952" indent="-272414">
              <a:spcBef>
                <a:spcPts val="600"/>
              </a:spcBef>
              <a:buClr>
                <a:srgbClr val="0BD0D9"/>
              </a:buClr>
              <a:buSzPct val="65000"/>
              <a:buFont typeface="Wingdings 2"/>
              <a:buChar char="●"/>
              <a:defRPr sz="2600">
                <a:latin typeface="Constantia"/>
                <a:ea typeface="Constantia"/>
                <a:cs typeface="Constantia"/>
                <a:sym typeface="Constantia"/>
              </a:defRPr>
            </a:lvl5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255" name="Shape 255"/>
          <p:cNvSpPr/>
          <p:nvPr>
            <p:ph type="sldNum" sz="quarter" idx="2"/>
          </p:nvPr>
        </p:nvSpPr>
        <p:spPr>
          <a:xfrm>
            <a:off x="8544321" y="6543674"/>
            <a:ext cx="142480" cy="17780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>
                <a:solidFill>
                  <a:srgbClr val="04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</a:lstStyle>
          <a:p>
            <a:pPr/>
            <a:r>
              <a:t>Click to edit Master text styles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9" name="Shape 39"/>
          <p:cNvSpPr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48" name="Shape 48"/>
          <p:cNvSpPr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</a:lstStyle>
          <a:p>
            <a:pPr/>
            <a:r>
              <a:t>Click to edit Master text styles</a:t>
            </a:r>
          </a:p>
        </p:txBody>
      </p:sp>
      <p:sp>
        <p:nvSpPr>
          <p:cNvPr id="49" name="Shape 49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hape 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4" name="Shape 74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hape 7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83" name="Shape 83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</a:lstStyle>
          <a:p>
            <a:pPr/>
            <a:r>
              <a:t>Click to edit Master text styles</a:t>
            </a:r>
          </a:p>
        </p:txBody>
      </p:sp>
      <p:sp>
        <p:nvSpPr>
          <p:cNvPr id="85" name="Shape 8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8428176" y="6404292"/>
            <a:ext cx="258624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/>
          <p:nvPr/>
        </p:nvSpPr>
        <p:spPr>
          <a:xfrm>
            <a:off x="2286000" y="6604000"/>
            <a:ext cx="3886200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>
              <a:defRPr sz="1200">
                <a:solidFill>
                  <a:srgbClr val="D1EA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pPr/>
            <a:r>
              <a:t>Copyright © 2022 Thomas J. Holt. All rights reserved. </a:t>
            </a:r>
          </a:p>
        </p:txBody>
      </p:sp>
      <p:sp>
        <p:nvSpPr>
          <p:cNvPr id="265" name="Shape 265"/>
          <p:cNvSpPr/>
          <p:nvPr>
            <p:ph type="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</p:spPr>
        <p:txBody>
          <a:bodyPr/>
          <a:lstStyle/>
          <a:p>
            <a:pPr/>
            <a:r>
              <a:t>Crime Online: Correlates, Causes, and Contexts</a:t>
            </a:r>
          </a:p>
        </p:txBody>
      </p:sp>
      <p:sp>
        <p:nvSpPr>
          <p:cNvPr id="266" name="Shape 266"/>
          <p:cNvSpPr/>
          <p:nvPr>
            <p:ph type="body" sz="half" idx="1"/>
          </p:nvPr>
        </p:nvSpPr>
        <p:spPr>
          <a:xfrm>
            <a:off x="533400" y="3228975"/>
            <a:ext cx="7854950" cy="1752600"/>
          </a:xfrm>
          <a:prstGeom prst="rect">
            <a:avLst/>
          </a:prstGeom>
        </p:spPr>
        <p:txBody>
          <a:bodyPr/>
          <a:lstStyle>
            <a:lvl1pPr marR="0"/>
          </a:lstStyle>
          <a:p>
            <a:pPr/>
            <a:r>
              <a:t>Chapter One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/>
          <p:nvPr/>
        </p:nvSpPr>
        <p:spPr>
          <a:xfrm>
            <a:off x="2667000" y="6451600"/>
            <a:ext cx="3733800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>
              <a:defRPr sz="1200">
                <a:solidFill>
                  <a:srgbClr val="04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pPr/>
            <a:r>
              <a:t>Copyright © 2022 Thomas J. Holt. All rights reserved. </a:t>
            </a:r>
          </a:p>
        </p:txBody>
      </p:sp>
      <p:sp>
        <p:nvSpPr>
          <p:cNvPr id="301" name="Shape 30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/>
            <a:r>
              <a:t>Computer Malware</a:t>
            </a:r>
          </a:p>
        </p:txBody>
      </p:sp>
      <p:sp>
        <p:nvSpPr>
          <p:cNvPr id="302" name="Shape 302"/>
          <p:cNvSpPr/>
          <p:nvPr>
            <p:ph type="body" idx="1"/>
          </p:nvPr>
        </p:nvSpPr>
        <p:spPr>
          <a:xfrm>
            <a:off x="457200" y="1935163"/>
            <a:ext cx="8229600" cy="4389438"/>
          </a:xfrm>
          <a:prstGeom prst="rect">
            <a:avLst/>
          </a:prstGeom>
        </p:spPr>
        <p:txBody>
          <a:bodyPr/>
          <a:lstStyle/>
          <a:p>
            <a:pPr/>
            <a:r>
              <a:t>Computer viruses, worms, Trojan horse programs</a:t>
            </a:r>
          </a:p>
          <a:p>
            <a:pPr/>
            <a:r>
              <a:t>Alter functions within computer programs and files</a:t>
            </a:r>
          </a:p>
          <a:p>
            <a:pPr lvl="1" marL="639762" indent="-246063">
              <a:spcBef>
                <a:spcPts val="500"/>
              </a:spcBef>
              <a:buClr>
                <a:srgbClr val="0F6FC6"/>
              </a:buClr>
              <a:defRPr sz="2400"/>
            </a:pPr>
            <a:r>
              <a:t>Disrupt email and network operations</a:t>
            </a:r>
          </a:p>
          <a:p>
            <a:pPr lvl="1" marL="639762" indent="-246063">
              <a:spcBef>
                <a:spcPts val="500"/>
              </a:spcBef>
              <a:buClr>
                <a:srgbClr val="0F6FC6"/>
              </a:buClr>
              <a:defRPr sz="2400"/>
            </a:pPr>
            <a:r>
              <a:t>Access private files</a:t>
            </a:r>
          </a:p>
          <a:p>
            <a:pPr lvl="1" marL="639762" indent="-246063">
              <a:spcBef>
                <a:spcPts val="500"/>
              </a:spcBef>
              <a:buClr>
                <a:srgbClr val="0F6FC6"/>
              </a:buClr>
              <a:defRPr sz="2400"/>
            </a:pPr>
            <a:r>
              <a:t>Delete or corrupt computer software or hardware</a:t>
            </a:r>
          </a:p>
          <a:p>
            <a:pPr/>
            <a:r>
              <a:t>Enable identity theft, fraud and loss of personal information </a:t>
            </a:r>
          </a:p>
          <a:p>
            <a:pPr/>
            <a:r>
              <a:t>Pose significant threat to users around globe</a:t>
            </a:r>
          </a:p>
          <a:p>
            <a:pPr/>
            <a:r>
              <a:t>Significant costs and losses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 defTabSz="521208">
              <a:defRPr b="1" sz="2223"/>
            </a:pPr>
            <a:r>
              <a:t>The full set of PowerPoint slides is available upon adoption. </a:t>
            </a:r>
            <a:br/>
            <a:br/>
            <a:r>
              <a:t>Email bhall@cap-press.com </a:t>
            </a:r>
            <a:br/>
            <a:r>
              <a:t>for more information.</a:t>
            </a:r>
          </a:p>
        </p:txBody>
      </p:sp>
      <p:sp>
        <p:nvSpPr>
          <p:cNvPr id="305" name="Shape 305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/>
          <p:nvPr/>
        </p:nvSpPr>
        <p:spPr>
          <a:xfrm>
            <a:off x="2667000" y="6451600"/>
            <a:ext cx="3733800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>
              <a:defRPr sz="1200">
                <a:solidFill>
                  <a:srgbClr val="04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pPr/>
            <a:r>
              <a:t>Copyright © 2022 Thomas J. Holt. All rights reserved. </a:t>
            </a:r>
          </a:p>
        </p:txBody>
      </p:sp>
      <p:sp>
        <p:nvSpPr>
          <p:cNvPr id="269" name="Shape 269"/>
          <p:cNvSpPr/>
          <p:nvPr>
            <p:ph type="title"/>
          </p:nvPr>
        </p:nvSpPr>
        <p:spPr>
          <a:xfrm>
            <a:off x="457200" y="228600"/>
            <a:ext cx="8305800" cy="161925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/>
            <a:r>
              <a:t>Defining and Measuring Cybercrime</a:t>
            </a:r>
          </a:p>
        </p:txBody>
      </p:sp>
      <p:sp>
        <p:nvSpPr>
          <p:cNvPr id="270" name="Shape 270"/>
          <p:cNvSpPr/>
          <p:nvPr>
            <p:ph type="body" idx="1"/>
          </p:nvPr>
        </p:nvSpPr>
        <p:spPr>
          <a:xfrm>
            <a:off x="457200" y="1935163"/>
            <a:ext cx="8229600" cy="4389438"/>
          </a:xfrm>
          <a:prstGeom prst="rect">
            <a:avLst/>
          </a:prstGeom>
        </p:spPr>
        <p:txBody>
          <a:bodyPr/>
          <a:lstStyle/>
          <a:p>
            <a:pPr/>
            <a:r>
              <a:t>How does modern society cope with the threats caused by the ubiquity of technology? </a:t>
            </a:r>
          </a:p>
          <a:p>
            <a:pPr/>
            <a:r>
              <a:t>Internet access and technology have affected all aspects of modern life</a:t>
            </a:r>
          </a:p>
          <a:p>
            <a:pPr lvl="1" marL="639762" indent="-246063">
              <a:spcBef>
                <a:spcPts val="500"/>
              </a:spcBef>
              <a:buClr>
                <a:srgbClr val="0F6FC6"/>
              </a:buClr>
              <a:defRPr sz="2400"/>
            </a:pPr>
            <a:r>
              <a:t>Communications</a:t>
            </a:r>
          </a:p>
          <a:p>
            <a:pPr lvl="1" marL="639762" indent="-246063">
              <a:spcBef>
                <a:spcPts val="500"/>
              </a:spcBef>
              <a:buClr>
                <a:srgbClr val="0F6FC6"/>
              </a:buClr>
              <a:defRPr sz="2400"/>
            </a:pPr>
            <a:r>
              <a:t>Finance and business</a:t>
            </a:r>
          </a:p>
          <a:p>
            <a:pPr lvl="1" marL="639762" indent="-246063">
              <a:spcBef>
                <a:spcPts val="500"/>
              </a:spcBef>
              <a:buClr>
                <a:srgbClr val="0F6FC6"/>
              </a:buClr>
              <a:defRPr sz="2400"/>
            </a:pPr>
            <a:r>
              <a:t>Medicine </a:t>
            </a:r>
          </a:p>
          <a:p>
            <a:pPr lvl="1" marL="639762" indent="-246063">
              <a:spcBef>
                <a:spcPts val="500"/>
              </a:spcBef>
              <a:buClr>
                <a:srgbClr val="0F6FC6"/>
              </a:buClr>
              <a:defRPr sz="2400"/>
            </a:pPr>
            <a:r>
              <a:t>Private entities </a:t>
            </a:r>
          </a:p>
          <a:p>
            <a:pPr/>
            <a:r>
              <a:t>This has benefits but also results in costs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/>
          <p:nvPr/>
        </p:nvSpPr>
        <p:spPr>
          <a:xfrm>
            <a:off x="2667000" y="6451600"/>
            <a:ext cx="3733800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>
              <a:defRPr sz="1200">
                <a:solidFill>
                  <a:srgbClr val="04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pPr/>
            <a:r>
              <a:t>Copyright © 2022 Thomas J. Holt. All rights reserved. </a:t>
            </a:r>
          </a:p>
        </p:txBody>
      </p:sp>
      <p:sp>
        <p:nvSpPr>
          <p:cNvPr id="273" name="Shape 27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/>
            <a:r>
              <a:t>Costs of Growth of Technology</a:t>
            </a:r>
          </a:p>
        </p:txBody>
      </p:sp>
      <p:sp>
        <p:nvSpPr>
          <p:cNvPr id="274" name="Shape 274"/>
          <p:cNvSpPr/>
          <p:nvPr>
            <p:ph type="body" idx="1"/>
          </p:nvPr>
        </p:nvSpPr>
        <p:spPr>
          <a:xfrm>
            <a:off x="457200" y="1935163"/>
            <a:ext cx="8229600" cy="4389438"/>
          </a:xfrm>
          <a:prstGeom prst="rect">
            <a:avLst/>
          </a:prstGeom>
        </p:spPr>
        <p:txBody>
          <a:bodyPr/>
          <a:lstStyle/>
          <a:p>
            <a:pPr marL="267588" indent="-267588" defTabSz="896111">
              <a:defRPr sz="2548"/>
            </a:pPr>
            <a:r>
              <a:t>Growth has spawned a range of deviant and criminal behaviors</a:t>
            </a:r>
          </a:p>
          <a:p>
            <a:pPr marL="267588" indent="-267588" defTabSz="896111">
              <a:defRPr sz="2548"/>
            </a:pPr>
            <a:r>
              <a:t>Pose unique challenges to law enforcement and legal system</a:t>
            </a:r>
          </a:p>
          <a:p>
            <a:pPr lvl="1" marL="626967" indent="-241141" defTabSz="896111">
              <a:spcBef>
                <a:spcPts val="500"/>
              </a:spcBef>
              <a:buClr>
                <a:srgbClr val="0F6FC6"/>
              </a:buClr>
              <a:defRPr sz="2352"/>
            </a:pPr>
            <a:r>
              <a:t>Massive numbers of victims with little effort</a:t>
            </a:r>
          </a:p>
          <a:p>
            <a:pPr lvl="1" marL="626967" indent="-241141" defTabSz="896111">
              <a:spcBef>
                <a:spcPts val="500"/>
              </a:spcBef>
              <a:buClr>
                <a:srgbClr val="0F6FC6"/>
              </a:buClr>
              <a:defRPr sz="2352"/>
            </a:pPr>
            <a:r>
              <a:t>Attacks against nations/states </a:t>
            </a:r>
          </a:p>
          <a:p>
            <a:pPr lvl="1" marL="626967" indent="-241141" defTabSz="896111">
              <a:spcBef>
                <a:spcPts val="500"/>
              </a:spcBef>
              <a:buClr>
                <a:srgbClr val="0F6FC6"/>
              </a:buClr>
              <a:defRPr sz="2352"/>
            </a:pPr>
            <a:r>
              <a:t>Little time or money invested </a:t>
            </a:r>
          </a:p>
          <a:p>
            <a:pPr lvl="1" marL="626967" indent="-241141" defTabSz="896111">
              <a:spcBef>
                <a:spcPts val="500"/>
              </a:spcBef>
              <a:buClr>
                <a:srgbClr val="0F6FC6"/>
              </a:buClr>
              <a:defRPr sz="2352"/>
            </a:pPr>
            <a:r>
              <a:t>Allows for a significant degree of anonymity </a:t>
            </a:r>
          </a:p>
          <a:p>
            <a:pPr marL="267588" indent="-267588" defTabSz="896111">
              <a:defRPr sz="2548"/>
            </a:pPr>
            <a:r>
              <a:t>Significant threat creates a strong need to identify and understand online criminality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/>
          <p:nvPr/>
        </p:nvSpPr>
        <p:spPr>
          <a:xfrm>
            <a:off x="2667000" y="6451600"/>
            <a:ext cx="3733800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>
              <a:defRPr sz="1200">
                <a:solidFill>
                  <a:srgbClr val="04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pPr/>
            <a:r>
              <a:t>Copyright © 2022 Thomas J. Holt. All rights reserved. </a:t>
            </a:r>
          </a:p>
        </p:txBody>
      </p:sp>
      <p:sp>
        <p:nvSpPr>
          <p:cNvPr id="277" name="Shape 27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95527">
              <a:defRPr b="1" sz="4350"/>
            </a:lvl1pPr>
          </a:lstStyle>
          <a:p>
            <a:pPr/>
            <a:r>
              <a:t>Defining and Measuring Cybercrime </a:t>
            </a:r>
          </a:p>
        </p:txBody>
      </p:sp>
      <p:sp>
        <p:nvSpPr>
          <p:cNvPr id="278" name="Shape 278"/>
          <p:cNvSpPr/>
          <p:nvPr>
            <p:ph type="body" idx="1"/>
          </p:nvPr>
        </p:nvSpPr>
        <p:spPr>
          <a:xfrm>
            <a:off x="457200" y="1935163"/>
            <a:ext cx="8229600" cy="4389438"/>
          </a:xfrm>
          <a:prstGeom prst="rect">
            <a:avLst/>
          </a:prstGeom>
        </p:spPr>
        <p:txBody>
          <a:bodyPr/>
          <a:lstStyle/>
          <a:p>
            <a:pPr/>
            <a:r>
              <a:t>Cybercrime</a:t>
            </a:r>
          </a:p>
          <a:p>
            <a:pPr lvl="1" marL="639762" indent="-246063">
              <a:spcBef>
                <a:spcPts val="500"/>
              </a:spcBef>
              <a:buClr>
                <a:srgbClr val="0F6FC6"/>
              </a:buClr>
              <a:defRPr sz="2400"/>
            </a:pPr>
            <a:r>
              <a:t>Perpetrator uses special knowledge of cyberspace</a:t>
            </a:r>
          </a:p>
          <a:p>
            <a:pPr/>
            <a:r>
              <a:t>Computer crime</a:t>
            </a:r>
          </a:p>
          <a:p>
            <a:pPr/>
            <a:r>
              <a:t>Perpetrator uses special knowledge about computer technology</a:t>
            </a:r>
          </a:p>
          <a:p>
            <a:pPr/>
            <a:r>
              <a:t>Various definitions</a:t>
            </a:r>
          </a:p>
          <a:p>
            <a:pPr lvl="1" marL="639762" indent="-246063">
              <a:spcBef>
                <a:spcPts val="500"/>
              </a:spcBef>
              <a:buClr>
                <a:srgbClr val="0F6FC6"/>
              </a:buClr>
              <a:defRPr sz="2400"/>
            </a:pPr>
            <a:r>
              <a:t>Among government agencies</a:t>
            </a:r>
          </a:p>
          <a:p>
            <a:pPr lvl="1" marL="639762" indent="-246063">
              <a:spcBef>
                <a:spcPts val="500"/>
              </a:spcBef>
              <a:buClr>
                <a:srgbClr val="0F6FC6"/>
              </a:buClr>
              <a:defRPr sz="2400"/>
            </a:pPr>
            <a:r>
              <a:t>National agencies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/>
          <p:nvPr/>
        </p:nvSpPr>
        <p:spPr>
          <a:xfrm>
            <a:off x="2667000" y="6451600"/>
            <a:ext cx="3733800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>
              <a:defRPr sz="1200">
                <a:solidFill>
                  <a:srgbClr val="04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pPr/>
            <a:r>
              <a:t>Copyright © 2022 Thomas J. Holt. All rights reserved. </a:t>
            </a:r>
          </a:p>
        </p:txBody>
      </p:sp>
      <p:sp>
        <p:nvSpPr>
          <p:cNvPr id="281" name="Shape 28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/>
            <a:r>
              <a:t>Global Cyber Law Survey</a:t>
            </a:r>
          </a:p>
        </p:txBody>
      </p:sp>
      <p:sp>
        <p:nvSpPr>
          <p:cNvPr id="282" name="Shape 282"/>
          <p:cNvSpPr/>
          <p:nvPr>
            <p:ph type="body" idx="1"/>
          </p:nvPr>
        </p:nvSpPr>
        <p:spPr>
          <a:xfrm>
            <a:off x="457200" y="1935163"/>
            <a:ext cx="8229600" cy="4389438"/>
          </a:xfrm>
          <a:prstGeom prst="rect">
            <a:avLst/>
          </a:prstGeom>
        </p:spPr>
        <p:txBody>
          <a:bodyPr/>
          <a:lstStyle/>
          <a:p>
            <a:pPr/>
            <a:r>
              <a:t>Consensus crimes include</a:t>
            </a:r>
          </a:p>
          <a:p>
            <a:pPr lvl="1" marL="639762" indent="-246063">
              <a:spcBef>
                <a:spcPts val="500"/>
              </a:spcBef>
              <a:buClr>
                <a:srgbClr val="0F6FC6"/>
              </a:buClr>
              <a:defRPr sz="2400"/>
            </a:pPr>
            <a:r>
              <a:t>Unauthorized access</a:t>
            </a:r>
          </a:p>
          <a:p>
            <a:pPr lvl="1" marL="639762" indent="-246063">
              <a:spcBef>
                <a:spcPts val="500"/>
              </a:spcBef>
              <a:buClr>
                <a:srgbClr val="0F6FC6"/>
              </a:buClr>
              <a:defRPr sz="2400"/>
            </a:pPr>
            <a:r>
              <a:t>Computer-mediated espionage</a:t>
            </a:r>
          </a:p>
          <a:p>
            <a:pPr lvl="1" marL="639762" indent="-246063">
              <a:spcBef>
                <a:spcPts val="500"/>
              </a:spcBef>
              <a:buClr>
                <a:srgbClr val="0F6FC6"/>
              </a:buClr>
              <a:defRPr sz="2400"/>
            </a:pPr>
            <a:r>
              <a:t>Privacy violations</a:t>
            </a:r>
          </a:p>
          <a:p>
            <a:pPr lvl="1" marL="639762" indent="-246063">
              <a:spcBef>
                <a:spcPts val="500"/>
              </a:spcBef>
              <a:buClr>
                <a:srgbClr val="0F6FC6"/>
              </a:buClr>
              <a:defRPr sz="2400"/>
            </a:pPr>
            <a:r>
              <a:t>Damage or theft of computer hardware</a:t>
            </a:r>
          </a:p>
          <a:p>
            <a:pPr lvl="1" marL="639762" indent="-246063">
              <a:spcBef>
                <a:spcPts val="500"/>
              </a:spcBef>
              <a:buClr>
                <a:srgbClr val="0F6FC6"/>
              </a:buClr>
              <a:defRPr sz="2400"/>
            </a:pPr>
            <a:r>
              <a:t>Illicit tampering of data or files</a:t>
            </a:r>
          </a:p>
          <a:p>
            <a:pPr lvl="1" marL="639762" indent="-246063">
              <a:spcBef>
                <a:spcPts val="500"/>
              </a:spcBef>
              <a:buClr>
                <a:srgbClr val="0F6FC6"/>
              </a:buClr>
              <a:defRPr sz="2400"/>
            </a:pPr>
            <a:r>
              <a:t>Computer or network sabotage </a:t>
            </a:r>
          </a:p>
          <a:p>
            <a:pPr lvl="1" marL="639762" indent="-246063">
              <a:spcBef>
                <a:spcPts val="500"/>
              </a:spcBef>
              <a:buClr>
                <a:srgbClr val="0F6FC6"/>
              </a:buClr>
              <a:defRPr sz="2400"/>
            </a:pPr>
            <a:r>
              <a:t>Use of information systems to commit fraud, forgery, and “traditional crimes”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/>
          <p:nvPr/>
        </p:nvSpPr>
        <p:spPr>
          <a:xfrm>
            <a:off x="2667000" y="6451600"/>
            <a:ext cx="3733800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>
              <a:defRPr sz="1200">
                <a:solidFill>
                  <a:srgbClr val="04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pPr/>
            <a:r>
              <a:t>Copyright © 2022 Thomas J. Holt. All rights reserved. </a:t>
            </a:r>
          </a:p>
        </p:txBody>
      </p:sp>
      <p:sp>
        <p:nvSpPr>
          <p:cNvPr id="285" name="Shape 28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58951">
              <a:defRPr b="1" sz="4150"/>
            </a:lvl1pPr>
          </a:lstStyle>
          <a:p>
            <a:pPr/>
            <a:r>
              <a:t>Definitional and Measurement Issues</a:t>
            </a:r>
          </a:p>
        </p:txBody>
      </p:sp>
      <p:sp>
        <p:nvSpPr>
          <p:cNvPr id="286" name="Shape 286"/>
          <p:cNvSpPr/>
          <p:nvPr>
            <p:ph type="body" idx="1"/>
          </p:nvPr>
        </p:nvSpPr>
        <p:spPr>
          <a:xfrm>
            <a:off x="457200" y="1935163"/>
            <a:ext cx="8229600" cy="4389438"/>
          </a:xfrm>
          <a:prstGeom prst="rect">
            <a:avLst/>
          </a:prstGeom>
        </p:spPr>
        <p:txBody>
          <a:bodyPr/>
          <a:lstStyle/>
          <a:p>
            <a:pPr/>
            <a:r>
              <a:t>Countries can agree on what behaviors constitutes cybercrime</a:t>
            </a:r>
          </a:p>
          <a:p>
            <a:pPr/>
            <a:r>
              <a:t>Few nations define what cybercrime is </a:t>
            </a:r>
          </a:p>
          <a:p>
            <a:pPr lvl="1" marL="639762" indent="-246063">
              <a:spcBef>
                <a:spcPts val="500"/>
              </a:spcBef>
              <a:buClr>
                <a:srgbClr val="0F6FC6"/>
              </a:buClr>
              <a:defRPr sz="2400"/>
            </a:pPr>
            <a:r>
              <a:t>Affected by industrialization level </a:t>
            </a:r>
          </a:p>
          <a:p>
            <a:pPr/>
            <a:r>
              <a:t>Significant undercounting of these crimes</a:t>
            </a:r>
          </a:p>
          <a:p>
            <a:pPr lvl="1" marL="639762" indent="-246063">
              <a:spcBef>
                <a:spcPts val="500"/>
              </a:spcBef>
              <a:buClr>
                <a:srgbClr val="0F6FC6"/>
              </a:buClr>
              <a:defRPr sz="2400"/>
            </a:pPr>
            <a:r>
              <a:t>Crimes go unreported </a:t>
            </a:r>
          </a:p>
          <a:p>
            <a:pPr lvl="1" marL="639762" indent="-246063">
              <a:spcBef>
                <a:spcPts val="500"/>
              </a:spcBef>
              <a:buClr>
                <a:srgbClr val="0F6FC6"/>
              </a:buClr>
              <a:defRPr sz="2400"/>
            </a:pPr>
            <a:r>
              <a:t>Confusion over how or where to file reports </a:t>
            </a:r>
          </a:p>
          <a:p>
            <a:pPr/>
            <a:r>
              <a:t>Barriers to research </a:t>
            </a:r>
          </a:p>
          <a:p>
            <a:pPr lvl="1" marL="639762" indent="-246063">
              <a:spcBef>
                <a:spcPts val="500"/>
              </a:spcBef>
              <a:buClr>
                <a:srgbClr val="0F6FC6"/>
              </a:buClr>
              <a:defRPr sz="2400"/>
            </a:pPr>
            <a:r>
              <a:t>Lack of statistical measures, quality data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/>
          <p:nvPr/>
        </p:nvSpPr>
        <p:spPr>
          <a:xfrm>
            <a:off x="2667000" y="6451600"/>
            <a:ext cx="3733800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>
              <a:defRPr sz="1200">
                <a:solidFill>
                  <a:srgbClr val="04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pPr/>
            <a:r>
              <a:t>Copyright © 2022 Thomas J. Holt. All rights reserved. </a:t>
            </a:r>
          </a:p>
        </p:txBody>
      </p:sp>
      <p:sp>
        <p:nvSpPr>
          <p:cNvPr id="289" name="Shape 28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/>
            <a:r>
              <a:t>Cybercrime Framework</a:t>
            </a:r>
          </a:p>
        </p:txBody>
      </p:sp>
      <p:sp>
        <p:nvSpPr>
          <p:cNvPr id="290" name="Shape 290"/>
          <p:cNvSpPr/>
          <p:nvPr>
            <p:ph type="body" idx="1"/>
          </p:nvPr>
        </p:nvSpPr>
        <p:spPr>
          <a:xfrm>
            <a:off x="457200" y="1935163"/>
            <a:ext cx="8229600" cy="4389438"/>
          </a:xfrm>
          <a:prstGeom prst="rect">
            <a:avLst/>
          </a:prstGeom>
        </p:spPr>
        <p:txBody>
          <a:bodyPr/>
          <a:lstStyle/>
          <a:p>
            <a:pPr/>
            <a:r>
              <a:t>Cyber-trespass</a:t>
            </a:r>
          </a:p>
          <a:p>
            <a:pPr/>
            <a:r>
              <a:t>Cyber-deception/Theft</a:t>
            </a:r>
          </a:p>
          <a:p>
            <a:pPr/>
            <a:r>
              <a:t>Cyber-porn/Obscenity</a:t>
            </a:r>
          </a:p>
          <a:p>
            <a:pPr/>
            <a:r>
              <a:t>Cyber-violence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/>
          <p:nvPr/>
        </p:nvSpPr>
        <p:spPr>
          <a:xfrm>
            <a:off x="2667000" y="6451600"/>
            <a:ext cx="3733800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>
              <a:defRPr sz="1200">
                <a:solidFill>
                  <a:srgbClr val="04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pPr/>
            <a:r>
              <a:t>Copyright © 2022 Thomas J. Holt. All rights reserved. </a:t>
            </a:r>
          </a:p>
        </p:txBody>
      </p:sp>
      <p:sp>
        <p:nvSpPr>
          <p:cNvPr id="293" name="Shape 29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/>
            <a:r>
              <a:t>Cyber-trespass </a:t>
            </a:r>
          </a:p>
        </p:txBody>
      </p:sp>
      <p:sp>
        <p:nvSpPr>
          <p:cNvPr id="294" name="Shape 294"/>
          <p:cNvSpPr/>
          <p:nvPr>
            <p:ph type="body" idx="1"/>
          </p:nvPr>
        </p:nvSpPr>
        <p:spPr>
          <a:xfrm>
            <a:off x="457200" y="1935163"/>
            <a:ext cx="8229600" cy="4389438"/>
          </a:xfrm>
          <a:prstGeom prst="rect">
            <a:avLst/>
          </a:prstGeom>
        </p:spPr>
        <p:txBody>
          <a:bodyPr/>
          <a:lstStyle/>
          <a:p>
            <a:pPr/>
            <a:r>
              <a:t>Crossing of invisible yet salient boundaries of ownership  online</a:t>
            </a:r>
          </a:p>
          <a:p>
            <a:pPr/>
            <a:r>
              <a:t>Most notable example of cyber-trespass criminals are computer hackers</a:t>
            </a:r>
          </a:p>
          <a:p>
            <a:pPr/>
            <a:r>
              <a:t>Hackers are individuals with desire to penetrate systems they do not own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/>
          <p:nvPr/>
        </p:nvSpPr>
        <p:spPr>
          <a:xfrm>
            <a:off x="2667000" y="6451600"/>
            <a:ext cx="3733800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>
              <a:defRPr sz="1200">
                <a:solidFill>
                  <a:srgbClr val="04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pPr/>
            <a:r>
              <a:t>Copyright © 2022 Thomas J. Holt. All rights reserved. </a:t>
            </a:r>
          </a:p>
        </p:txBody>
      </p:sp>
      <p:sp>
        <p:nvSpPr>
          <p:cNvPr id="297" name="Shape 29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/>
            <a:r>
              <a:t>Cyber-trespass: Hackers </a:t>
            </a:r>
          </a:p>
        </p:txBody>
      </p:sp>
      <p:sp>
        <p:nvSpPr>
          <p:cNvPr id="298" name="Shape 298"/>
          <p:cNvSpPr/>
          <p:nvPr>
            <p:ph type="body" idx="1"/>
          </p:nvPr>
        </p:nvSpPr>
        <p:spPr>
          <a:xfrm>
            <a:off x="457200" y="1935163"/>
            <a:ext cx="8229600" cy="4389438"/>
          </a:xfrm>
          <a:prstGeom prst="rect">
            <a:avLst/>
          </a:prstGeom>
        </p:spPr>
        <p:txBody>
          <a:bodyPr/>
          <a:lstStyle/>
          <a:p>
            <a:pPr/>
            <a:r>
              <a:t>Individuals with a profound interest in computers and technology that have used their knowledge to access computer systems</a:t>
            </a:r>
          </a:p>
          <a:p>
            <a:pPr/>
            <a:r>
              <a:t>Malicious or ethical purpose alike </a:t>
            </a:r>
          </a:p>
          <a:p>
            <a:pPr/>
            <a:r>
              <a:t>More hackers are tied to criminal breaches of networks</a:t>
            </a:r>
          </a:p>
          <a:p>
            <a:pPr/>
            <a:r>
              <a:t>Also responsible for malicious software programs or malware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