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76" d="100"/>
          <a:sy n="76" d="100"/>
        </p:scale>
        <p:origin x="6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8B908-AFE6-384F-B407-58ABDAC14DA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A2365-DC7F-164C-83CD-5BC7D38FD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930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A2365-DC7F-164C-83CD-5BC7D38FDE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42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4492219-5DC0-9746-B7BE-7A46F0BFAEC3}" type="datetime1">
              <a:rPr lang="en-US" smtClean="0"/>
              <a:t>4/23/2020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Copyright © 2020 Carolina Academic Press, LLC. All rights reserved.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34D5C2-CFA8-B646-978E-2B5ADAB6719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C3334-626D-F34D-AE12-F2B277E85B80}" type="datetime1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Carolina Academic Press, LLC.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D5C2-CFA8-B646-978E-2B5ADAB67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978E48D5-F377-7D4E-937F-4C4B60704D5B}" type="datetime1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r>
              <a:rPr lang="en-US"/>
              <a:t>Copyright © 2020 Carolina Academic Press, LLC. All rights reserved.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8F34D5C2-CFA8-B646-978E-2B5ADAB6719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9AB0D-6E63-ED41-955B-CF4BC3CF005A}" type="datetime1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Carolina Academic Press, LLC.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34D5C2-CFA8-B646-978E-2B5ADAB6719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364A-F9DA-9743-8C93-69175AD5CD4A}" type="datetime1">
              <a:rPr lang="en-US" smtClean="0"/>
              <a:t>4/23/2020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F34D5C2-CFA8-B646-978E-2B5ADAB6719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Copyright © 2020 Carolina Academic Press, LLC. All rights reserved.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E534389-6A1A-6E48-9072-6A049BCB15C3}" type="datetime1">
              <a:rPr lang="en-US" smtClean="0"/>
              <a:t>4/23/2020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F34D5C2-CFA8-B646-978E-2B5ADAB6719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/>
              <a:t>Copyright © 2020 Carolina Academic Press, LLC. All rights reserved.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F4FAF00-93AA-B14B-8F09-4AED021BEFDB}" type="datetime1">
              <a:rPr lang="en-US" smtClean="0"/>
              <a:t>4/23/2020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F34D5C2-CFA8-B646-978E-2B5ADAB6719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/>
              <a:t>Copyright © 2020 Carolina Academic Press, LLC. All rights reserved.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2D3-AC96-0347-BF19-C15CFE10D0FC}" type="datetime1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Carolina Academic Press, LLC.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34D5C2-CFA8-B646-978E-2B5ADAB67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F34AA-9191-B04D-8935-4330B6A700C2}" type="datetime1">
              <a:rPr lang="en-US" smtClean="0"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Carolina Academic Press, LLC.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34D5C2-CFA8-B646-978E-2B5ADAB67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B48F-E0E0-9D47-934A-28A6D9B8A394}" type="datetime1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Carolina Academic Press, LLC.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34D5C2-CFA8-B646-978E-2B5ADAB6719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8D3E2913-EE71-AD47-901B-3F7FCAC330E5}" type="datetime1">
              <a:rPr lang="en-US" smtClean="0"/>
              <a:t>4/23/2020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F34D5C2-CFA8-B646-978E-2B5ADAB6719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r>
              <a:rPr lang="en-US"/>
              <a:t>Copyright © 2020 Carolina Academic Press, LLC. All rights reserved.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0E72349-E5A4-5E42-A5BB-3D1C484A7A6D}" type="datetime1">
              <a:rPr lang="en-US" smtClean="0"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Copyright © 2020 Carolina Academic Press, LLC. All rights reserved.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F34D5C2-CFA8-B646-978E-2B5ADAB67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81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1984376"/>
            <a:ext cx="8153400" cy="346074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Act with Intent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Carolina Academic Press,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The set of 486 PowerPoint slides is available upon adoption. If you are a professor using this book for a class, please contact Rachael Meier at remeier@cap-press.com to request your slides.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Carolina Academic Press,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09751" y="273050"/>
            <a:ext cx="8477248" cy="869950"/>
          </a:xfrm>
        </p:spPr>
        <p:txBody>
          <a:bodyPr>
            <a:noAutofit/>
          </a:bodyPr>
          <a:lstStyle/>
          <a:p>
            <a:pPr algn="ctr"/>
            <a:r>
              <a:rPr lang="en-US" sz="3800" i="1" dirty="0"/>
              <a:t>Garratt v. Dailey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1809750" y="1752600"/>
            <a:ext cx="4286251" cy="4732138"/>
          </a:xfrm>
          <a:solidFill>
            <a:schemeClr val="bg1">
              <a:lumMod val="85000"/>
            </a:schemeClr>
          </a:solidFill>
          <a:ln>
            <a:solidFill>
              <a:srgbClr val="92D05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>
                <a:latin typeface="Tw Cen MT"/>
                <a:cs typeface="Tw Cen MT"/>
                <a:sym typeface="Wingdings" charset="0"/>
              </a:rPr>
              <a:t>PL’s version of facts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latin typeface="Tw Cen MT"/>
                <a:cs typeface="Tw Cen MT"/>
                <a:sym typeface="Wingdings" charset="0"/>
              </a:rPr>
              <a:t>DEF’s version of facts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latin typeface="Tw Cen MT"/>
                <a:cs typeface="Tw Cen MT"/>
                <a:sym typeface="Wingdings" charset="0"/>
              </a:rPr>
              <a:t>Act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latin typeface="Tw Cen MT"/>
                <a:cs typeface="Tw Cen MT"/>
                <a:sym typeface="Wingdings" charset="0"/>
              </a:rPr>
              <a:t>Definition of intent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latin typeface="Tw Cen MT"/>
                <a:cs typeface="Tw Cen MT"/>
                <a:sym typeface="Wingdings" charset="0"/>
              </a:rPr>
              <a:t>Holding</a:t>
            </a:r>
          </a:p>
          <a:p>
            <a:endParaRPr lang="en-US" sz="3200" dirty="0">
              <a:latin typeface="Tw Cen MT"/>
              <a:cs typeface="Tw Cen MT"/>
              <a:sym typeface="Wingdings" charset="0"/>
            </a:endParaRPr>
          </a:p>
          <a:p>
            <a:pPr marL="457200" indent="-457200">
              <a:buFont typeface="Arial"/>
              <a:buChar char="•"/>
            </a:pPr>
            <a:endParaRPr lang="en-US" sz="2800" dirty="0">
              <a:latin typeface="Tw Cen MT"/>
              <a:cs typeface="Tw Cen MT"/>
              <a:sym typeface="Wingdings" charset="0"/>
            </a:endParaRPr>
          </a:p>
          <a:p>
            <a:pPr marL="457200" indent="-457200">
              <a:buFont typeface="Arial"/>
              <a:buChar char="•"/>
            </a:pPr>
            <a:endParaRPr lang="en-US" sz="2600" i="1" dirty="0"/>
          </a:p>
          <a:p>
            <a:endParaRPr lang="en-US" sz="2800" dirty="0"/>
          </a:p>
        </p:txBody>
      </p:sp>
      <p:pic>
        <p:nvPicPr>
          <p:cNvPr id="5" name="Content Placeholder 4" descr="A couple of lawn chairs sitting on top of a lush green field&#10;&#10;Description automatically generated">
            <a:extLst>
              <a:ext uri="{FF2B5EF4-FFF2-40B4-BE49-F238E27FC236}">
                <a16:creationId xmlns:a16="http://schemas.microsoft.com/office/drawing/2014/main" id="{0E687452-9E05-2741-B461-5743FED0D5D5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555578" y="2292776"/>
            <a:ext cx="3901440" cy="2599944"/>
          </a:xfr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Carolina Academic Press,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09751" y="273050"/>
            <a:ext cx="8477248" cy="869950"/>
          </a:xfrm>
        </p:spPr>
        <p:txBody>
          <a:bodyPr>
            <a:noAutofit/>
          </a:bodyPr>
          <a:lstStyle/>
          <a:p>
            <a:pPr algn="ctr"/>
            <a:r>
              <a:rPr lang="en-US" sz="3800" i="1" dirty="0" err="1"/>
              <a:t>Polmatier</a:t>
            </a:r>
            <a:r>
              <a:rPr lang="en-US" sz="3800" i="1" dirty="0"/>
              <a:t> v. Russ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447877" y="1713689"/>
            <a:ext cx="4286251" cy="4732138"/>
          </a:xfrm>
          <a:solidFill>
            <a:schemeClr val="bg1">
              <a:lumMod val="85000"/>
            </a:schemeClr>
          </a:solidFill>
          <a:ln>
            <a:solidFill>
              <a:srgbClr val="92D05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>
                <a:latin typeface="Tw Cen MT"/>
                <a:cs typeface="Tw Cen MT"/>
                <a:sym typeface="Wingdings" charset="0"/>
              </a:rPr>
              <a:t>Facts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latin typeface="Tw Cen MT"/>
                <a:cs typeface="Tw Cen MT"/>
                <a:sym typeface="Wingdings" charset="0"/>
              </a:rPr>
              <a:t>Issue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latin typeface="Tw Cen MT"/>
                <a:cs typeface="Tw Cen MT"/>
                <a:sym typeface="Wingdings" charset="0"/>
              </a:rPr>
              <a:t>Act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latin typeface="Tw Cen MT"/>
                <a:cs typeface="Tw Cen MT"/>
                <a:sym typeface="Wingdings" charset="0"/>
              </a:rPr>
              <a:t>Definition of intent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latin typeface="Tw Cen MT"/>
                <a:cs typeface="Tw Cen MT"/>
                <a:sym typeface="Wingdings" charset="0"/>
              </a:rPr>
              <a:t>Holding</a:t>
            </a:r>
          </a:p>
          <a:p>
            <a:endParaRPr lang="en-US" sz="3200" dirty="0">
              <a:latin typeface="Tw Cen MT"/>
              <a:cs typeface="Tw Cen MT"/>
              <a:sym typeface="Wingdings" charset="0"/>
            </a:endParaRPr>
          </a:p>
          <a:p>
            <a:pPr marL="457200" indent="-457200">
              <a:buFont typeface="Arial"/>
              <a:buChar char="•"/>
            </a:pPr>
            <a:endParaRPr lang="en-US" sz="2800" dirty="0">
              <a:latin typeface="Tw Cen MT"/>
              <a:cs typeface="Tw Cen MT"/>
              <a:sym typeface="Wingdings" charset="0"/>
            </a:endParaRPr>
          </a:p>
          <a:p>
            <a:pPr marL="457200" indent="-457200">
              <a:buFont typeface="Arial"/>
              <a:buChar char="•"/>
            </a:pPr>
            <a:endParaRPr lang="en-US" sz="2600" i="1" dirty="0"/>
          </a:p>
          <a:p>
            <a:endParaRPr lang="en-US" sz="280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756E4D8-C60D-914C-AF81-CF08AEB38B32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172953" y="2388766"/>
            <a:ext cx="6763966" cy="3381983"/>
          </a:xfr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Carolina Academic Press,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09751" y="273050"/>
            <a:ext cx="8477248" cy="869950"/>
          </a:xfrm>
        </p:spPr>
        <p:txBody>
          <a:bodyPr>
            <a:noAutofit/>
          </a:bodyPr>
          <a:lstStyle/>
          <a:p>
            <a:pPr algn="ctr"/>
            <a:r>
              <a:rPr lang="en-US" sz="3800" dirty="0"/>
              <a:t>Act with Intent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1809750" y="1752600"/>
            <a:ext cx="4286251" cy="4732138"/>
          </a:xfrm>
          <a:solidFill>
            <a:schemeClr val="bg1">
              <a:lumMod val="85000"/>
            </a:schemeClr>
          </a:solidFill>
          <a:ln>
            <a:solidFill>
              <a:srgbClr val="92D05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sz="3200" dirty="0">
                <a:latin typeface="Tw Cen MT"/>
                <a:cs typeface="Tw Cen MT"/>
                <a:sym typeface="Wingdings" charset="0"/>
              </a:rPr>
              <a:t>Problem 2.1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w Cen MT"/>
                <a:cs typeface="Tw Cen MT"/>
                <a:sym typeface="Wingdings" charset="0"/>
              </a:rPr>
              <a:t>Bobby loosens his shoulder by swinging his arm.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w Cen MT"/>
                <a:cs typeface="Tw Cen MT"/>
                <a:sym typeface="Wingdings" charset="0"/>
              </a:rPr>
              <a:t>Misses Carly, but hits Alice.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w Cen MT"/>
                <a:cs typeface="Tw Cen MT"/>
                <a:sym typeface="Wingdings" charset="0"/>
              </a:rPr>
              <a:t>Can Alice establish that Bobby acted with intent to cause a contact?</a:t>
            </a:r>
          </a:p>
          <a:p>
            <a:endParaRPr lang="en-US" sz="3200" dirty="0">
              <a:latin typeface="Tw Cen MT"/>
              <a:cs typeface="Tw Cen MT"/>
              <a:sym typeface="Wingdings" charset="0"/>
            </a:endParaRPr>
          </a:p>
          <a:p>
            <a:pPr marL="457200" indent="-457200">
              <a:buFont typeface="Arial"/>
              <a:buChar char="•"/>
            </a:pPr>
            <a:endParaRPr lang="en-US" sz="2800" dirty="0">
              <a:latin typeface="Tw Cen MT"/>
              <a:cs typeface="Tw Cen MT"/>
              <a:sym typeface="Wingdings" charset="0"/>
            </a:endParaRPr>
          </a:p>
          <a:p>
            <a:pPr marL="457200" indent="-457200">
              <a:buFont typeface="Arial"/>
              <a:buChar char="•"/>
            </a:pPr>
            <a:endParaRPr lang="en-US" sz="2600" i="1" dirty="0"/>
          </a:p>
          <a:p>
            <a:endParaRPr lang="en-US" sz="28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0FB0B9-7FC1-4B4F-A703-F1F69BEDF77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479458" y="1752600"/>
            <a:ext cx="3807542" cy="47321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Problem 2.2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Did Dennis act with the intent to cause a contact with respect to Alan?</a:t>
            </a:r>
          </a:p>
        </p:txBody>
      </p:sp>
      <p:pic>
        <p:nvPicPr>
          <p:cNvPr id="5" name="Picture 4" descr="A close up of a bottle&#10;&#10;Description automatically generated">
            <a:extLst>
              <a:ext uri="{FF2B5EF4-FFF2-40B4-BE49-F238E27FC236}">
                <a16:creationId xmlns:a16="http://schemas.microsoft.com/office/drawing/2014/main" id="{6CD612DC-8B98-0C48-9750-BDB9CB9317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2916" y="2197510"/>
            <a:ext cx="2595716" cy="2580967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Carolina Academic Press,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1984376"/>
            <a:ext cx="8153400" cy="346074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Intent to Cause Harmful or Offensive Contact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Carolina Academic Press,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53150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7B381B3-8B78-5E46-9228-B834730FD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/>
              <a:t>White v. Muniz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423E80-142F-1347-AEFB-88D2C394C8E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Facts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Issue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Single intent vs. Dual intent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Holding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B84C6302-372F-7F42-AF74-D2168B6F5D6A}"/>
              </a:ext>
            </a:extLst>
          </p:cNvPr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6369050" y="3254816"/>
            <a:ext cx="3886200" cy="1240545"/>
          </a:xfrm>
          <a:solidFill>
            <a:schemeClr val="bg1">
              <a:lumMod val="85000"/>
            </a:schemeClr>
          </a:solidFill>
        </p:spPr>
      </p:pic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Copyright © 2020 Carolina Academic Press,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929148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1984376"/>
            <a:ext cx="8153400" cy="346074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Such Contact Results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Carolina Academic Press,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853006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51B5D81-147C-A841-BFCB-FE8A640EA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Such Contact Results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64D412-023A-6D44-BC41-F8061FE12CE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Causation	</a:t>
            </a:r>
          </a:p>
          <a:p>
            <a:r>
              <a:rPr lang="en-US" dirty="0"/>
              <a:t>Contact</a:t>
            </a:r>
          </a:p>
          <a:p>
            <a:r>
              <a:rPr lang="en-US" dirty="0"/>
              <a:t>Harmful or offensive contact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669498B-45A0-B44A-8E33-CB220DA59F9A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Reynolds v. MacFarlane</a:t>
            </a:r>
          </a:p>
          <a:p>
            <a:r>
              <a:rPr lang="en-US" dirty="0"/>
              <a:t>Facts</a:t>
            </a:r>
          </a:p>
          <a:p>
            <a:r>
              <a:rPr lang="en-US" dirty="0"/>
              <a:t>Issue</a:t>
            </a:r>
          </a:p>
          <a:p>
            <a:r>
              <a:rPr lang="en-US" dirty="0"/>
              <a:t>Holding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 descr="A close up of a newspaper&#10;&#10;Description automatically generated">
            <a:extLst>
              <a:ext uri="{FF2B5EF4-FFF2-40B4-BE49-F238E27FC236}">
                <a16:creationId xmlns:a16="http://schemas.microsoft.com/office/drawing/2014/main" id="{928BA774-32A7-ED41-A463-205514C36E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1849" y="3735868"/>
            <a:ext cx="4542503" cy="2796067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>
          <a:xfrm>
            <a:off x="1783646" y="6531934"/>
            <a:ext cx="7228111" cy="365125"/>
          </a:xfrm>
        </p:spPr>
        <p:txBody>
          <a:bodyPr/>
          <a:lstStyle/>
          <a:p>
            <a:r>
              <a:rPr lang="en-US"/>
              <a:t>Copyright © 2020 Carolina Academic Press, LLC. </a:t>
            </a:r>
            <a:r>
              <a:rPr lang="en-US" dirty="0"/>
              <a:t>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680749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D32E669-EA94-CB45-B15A-9F1B0154C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Problem 2.3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3B2364-0F09-CC4C-8E74-90F9119AD9A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Edward thrusts his placard about an inch from Edward’s face.</a:t>
            </a:r>
          </a:p>
          <a:p>
            <a:r>
              <a:rPr lang="en-US" dirty="0"/>
              <a:t>The breeze from the sign blew back Edward’s hair a little bit.</a:t>
            </a:r>
          </a:p>
          <a:p>
            <a:r>
              <a:rPr lang="en-US" dirty="0"/>
              <a:t>Could Edward establish the contact requirement?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1" name="Content Placeholder 10" descr="A picture containing object&#10;&#10;Description automatically generated">
            <a:extLst>
              <a:ext uri="{FF2B5EF4-FFF2-40B4-BE49-F238E27FC236}">
                <a16:creationId xmlns:a16="http://schemas.microsoft.com/office/drawing/2014/main" id="{8CBF5CA2-89B2-E549-8A81-86C8B308523D}"/>
              </a:ext>
            </a:extLst>
          </p:cNvPr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6369050" y="1931988"/>
            <a:ext cx="3886200" cy="3886200"/>
          </a:xfrm>
        </p:spPr>
      </p:pic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Copyright © 2020 Carolina Academic Press,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7162489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Chapter 2 - Intentional Harms to Persons</Template>
  <TotalTime>7</TotalTime>
  <Words>330</Words>
  <Application>Microsoft Office PowerPoint</Application>
  <PresentationFormat>Widescreen</PresentationFormat>
  <Paragraphs>65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Tw Cen MT</vt:lpstr>
      <vt:lpstr>Wingdings</vt:lpstr>
      <vt:lpstr>Wingdings 2</vt:lpstr>
      <vt:lpstr>Median</vt:lpstr>
      <vt:lpstr>Act with Intent  </vt:lpstr>
      <vt:lpstr>Garratt v. Dailey</vt:lpstr>
      <vt:lpstr>Polmatier v. Russ</vt:lpstr>
      <vt:lpstr>Act with Intent</vt:lpstr>
      <vt:lpstr>Intent to Cause Harmful or Offensive Contact  </vt:lpstr>
      <vt:lpstr>White v. Muniz</vt:lpstr>
      <vt:lpstr>Such Contact Results  </vt:lpstr>
      <vt:lpstr>Such Contact Results</vt:lpstr>
      <vt:lpstr>Problem 2.3</vt:lpstr>
      <vt:lpstr>The set of 486 PowerPoint slides is available upon adoption. If you are a professor using this book for a class, please contact Rachael Meier at remeier@cap-press.com to request your slides.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 with Intent  </dc:title>
  <dc:creator>Microsoft Office User</dc:creator>
  <cp:lastModifiedBy>Garrett Meier</cp:lastModifiedBy>
  <cp:revision>3</cp:revision>
  <dcterms:created xsi:type="dcterms:W3CDTF">2020-02-18T20:20:24Z</dcterms:created>
  <dcterms:modified xsi:type="dcterms:W3CDTF">2020-04-23T13:09:55Z</dcterms:modified>
</cp:coreProperties>
</file>