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5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74"/>
  </p:normalViewPr>
  <p:slideViewPr>
    <p:cSldViewPr snapToGrid="0" snapToObjects="1">
      <p:cViewPr varScale="1">
        <p:scale>
          <a:sx n="131" d="100"/>
          <a:sy n="131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F267F0-6FCF-B242-83E7-3B7CE1A7D5E8}" type="datetimeFigureOut">
              <a:rPr lang="en-US" smtClean="0"/>
              <a:t>10/3/18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E40BB7-D5B9-7843-BE27-08F60945E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939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E40BB7-D5B9-7843-BE27-08F60945E6A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227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1"/>
            <a:ext cx="104648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2B1E9-4425-9649-AB8D-5F60C3348A2C}" type="datetime1">
              <a:rPr lang="en-US" smtClean="0"/>
              <a:t>10/3/18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Nancy E. Marion.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055D9-DBF3-A142-A3F8-9A2187C3E3C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3398520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B3774-01CB-8646-A305-6F5B743C3806}" type="datetime1">
              <a:rPr lang="en-US" smtClean="0"/>
              <a:t>10/3/18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Nancy E. Marion.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055D9-DBF3-A142-A3F8-9A2187C3E3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09600"/>
            <a:ext cx="27432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80264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74E33-4CB8-5E48-9EB6-68B40DB01361}" type="datetime1">
              <a:rPr lang="en-US" smtClean="0"/>
              <a:t>10/3/18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Nancy E. Marion.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055D9-DBF3-A142-A3F8-9A2187C3E3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25770-C05E-EE43-9692-72BB54006B1D}" type="datetime1">
              <a:rPr lang="en-US" smtClean="0"/>
              <a:t>10/3/18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Nancy E. Marion.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055D9-DBF3-A142-A3F8-9A2187C3E3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362201"/>
            <a:ext cx="103632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626865"/>
            <a:ext cx="103632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10CD7-F70B-8643-B9FF-CB7B878D6333}" type="datetime1">
              <a:rPr lang="en-US" smtClean="0"/>
              <a:t>10/3/18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Nancy E. Marion.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055D9-DBF3-A142-A3F8-9A2187C3E3C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975360" y="4599432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87268-B64C-A241-95E0-66ADD8653804}" type="datetime1">
              <a:rPr lang="en-US" smtClean="0"/>
              <a:t>10/3/18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Nancy E. Marion.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055D9-DBF3-A142-A3F8-9A2187C3E3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984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1C32D-D405-B544-86B0-2581FC351B1F}" type="datetime1">
              <a:rPr lang="en-US" smtClean="0"/>
              <a:t>10/3/18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Nancy E. Marion. All rights reserved.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055D9-DBF3-A142-A3F8-9A2187C3E3C3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741949" y="4045691"/>
            <a:ext cx="4709160" cy="105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49209-8F7D-6044-916B-9AC1E407EFFF}" type="datetime1">
              <a:rPr lang="en-US" smtClean="0"/>
              <a:t>10/3/18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Nancy E. Marion.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055D9-DBF3-A142-A3F8-9A2187C3E3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337D6-01E8-9844-A085-3811328F4689}" type="datetime1">
              <a:rPr lang="en-US" smtClean="0"/>
              <a:t>10/3/18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Nancy E. Marion. All rights reserved.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055D9-DBF3-A142-A3F8-9A2187C3E3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080"/>
            <a:ext cx="2852928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792080"/>
            <a:ext cx="7620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130553"/>
            <a:ext cx="2852928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8ECD9-C4FC-3240-B540-605AB7EBA00F}" type="datetime1">
              <a:rPr lang="en-US" smtClean="0"/>
              <a:t>10/3/18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Nancy E. Marion.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055D9-DBF3-A142-A3F8-9A2187C3E3C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912152" y="3579942"/>
            <a:ext cx="5577840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480"/>
            <a:ext cx="2856907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1480" y="838201"/>
            <a:ext cx="787252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33600"/>
            <a:ext cx="2852928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59E9B-65D1-3147-B529-602BFFCA662D}" type="datetime1">
              <a:rPr lang="en-US" smtClean="0"/>
              <a:t>10/3/18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Nancy E. Marion.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055D9-DBF3-A142-A3F8-9A2187C3E3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12192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18288"/>
            <a:ext cx="3860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22E9DB1-F3D2-D94F-ADB8-6720646816B0}" type="datetime1">
              <a:rPr lang="en-US" smtClean="0"/>
              <a:t>10/3/18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Copyright © 2019 Nancy E. Marion.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18288"/>
            <a:ext cx="1422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345055D9-DBF3-A142-A3F8-9A2187C3E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389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bhall@cap-press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Founding Fathers</a:t>
            </a:r>
          </a:p>
          <a:p>
            <a:r>
              <a:rPr lang="en-US" sz="3600" dirty="0"/>
              <a:t>Marijuana Tax Act</a:t>
            </a:r>
          </a:p>
          <a:p>
            <a:r>
              <a:rPr lang="en-US" sz="3600" dirty="0"/>
              <a:t>Harry </a:t>
            </a:r>
            <a:r>
              <a:rPr lang="en-US" sz="3600" dirty="0" err="1"/>
              <a:t>Anslinger</a:t>
            </a:r>
            <a:r>
              <a:rPr lang="en-US" sz="3600" dirty="0"/>
              <a:t>/Federal Bureau of Narcotics</a:t>
            </a:r>
          </a:p>
          <a:p>
            <a:r>
              <a:rPr lang="en-US" sz="3600" dirty="0"/>
              <a:t>Drug Schedules found in Comprehensive Drug Abuse Prevention and Control Act</a:t>
            </a:r>
          </a:p>
          <a:p>
            <a:r>
              <a:rPr lang="en-US" sz="3600" dirty="0"/>
              <a:t>Compassionate Investigational New Drug Program</a:t>
            </a:r>
          </a:p>
          <a:p>
            <a:endParaRPr lang="en-US" sz="3600" dirty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Nancy E. Marion.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79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Marijuana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Cannabis Sativa</a:t>
            </a:r>
          </a:p>
          <a:p>
            <a:r>
              <a:rPr lang="en-US" sz="3200" dirty="0"/>
              <a:t>Cannabis </a:t>
            </a:r>
            <a:r>
              <a:rPr lang="en-US" sz="3200" dirty="0" err="1"/>
              <a:t>Indica</a:t>
            </a:r>
            <a:endParaRPr lang="en-US" sz="3200" dirty="0"/>
          </a:p>
          <a:p>
            <a:r>
              <a:rPr lang="en-US" sz="3200" dirty="0"/>
              <a:t>Cannabinoids</a:t>
            </a:r>
          </a:p>
          <a:p>
            <a:r>
              <a:rPr lang="en-US" sz="3200" dirty="0"/>
              <a:t>THC</a:t>
            </a:r>
            <a:endParaRPr lang="en-US" sz="3200" dirty="0"/>
          </a:p>
          <a:p>
            <a:r>
              <a:rPr lang="en-US" sz="3200" dirty="0"/>
              <a:t>Schedule I Drug under CSA</a:t>
            </a:r>
            <a:endParaRPr lang="en-US" sz="3200" dirty="0"/>
          </a:p>
          <a:p>
            <a:endParaRPr lang="en-US" sz="32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Nancy E. Marion.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82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Drug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No test for use/influence exists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Nancy E. Marion.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825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Legalization of Marijuana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For medical and/or recreational use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Nancy E. Marion.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580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Marijuana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Marijuana Tax Act (1937)</a:t>
            </a:r>
          </a:p>
          <a:p>
            <a:r>
              <a:rPr lang="en-US" sz="3200" dirty="0"/>
              <a:t>Medical Benefits from Use</a:t>
            </a:r>
          </a:p>
          <a:p>
            <a:r>
              <a:rPr lang="en-US" sz="3200" dirty="0"/>
              <a:t>Legal in California through Proposition 215</a:t>
            </a:r>
          </a:p>
          <a:p>
            <a:r>
              <a:rPr lang="en-US" sz="3200" dirty="0"/>
              <a:t>United Nations Single Convention on Narcotic Drugs</a:t>
            </a:r>
          </a:p>
          <a:p>
            <a:endParaRPr lang="en-US" sz="3200" dirty="0"/>
          </a:p>
          <a:p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Nancy E. Marion.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355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Arguments in Favor of Marijuana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 provide relief from pain, nausea, loss of appetite</a:t>
            </a:r>
          </a:p>
          <a:p>
            <a:r>
              <a:rPr lang="en-US" dirty="0" smtClean="0"/>
              <a:t>Can control seizures, help treat earaches, depression, diabetes, and Alzheimer’s disease</a:t>
            </a:r>
          </a:p>
          <a:p>
            <a:r>
              <a:rPr lang="en-US" dirty="0" smtClean="0"/>
              <a:t>Does not make users “high”</a:t>
            </a:r>
          </a:p>
          <a:p>
            <a:r>
              <a:rPr lang="en-US" dirty="0" smtClean="0"/>
              <a:t>Can be regulated and taxed</a:t>
            </a:r>
          </a:p>
          <a:p>
            <a:r>
              <a:rPr lang="en-US" dirty="0" smtClean="0"/>
              <a:t>New businesses will be created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Nancy E. Marion.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507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Arguments Against medical Marijuana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has dangerous health effects, many of which are unknown</a:t>
            </a:r>
          </a:p>
          <a:p>
            <a:r>
              <a:rPr lang="en-US" dirty="0" smtClean="0"/>
              <a:t>It is a gateway drug: users will be more likely to use more dangerous substances</a:t>
            </a:r>
          </a:p>
          <a:p>
            <a:r>
              <a:rPr lang="en-US" dirty="0" smtClean="0"/>
              <a:t>Will lead to legalization of other drugs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Nancy E. Marion.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3555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914400"/>
            <a:ext cx="8229600" cy="5562600"/>
          </a:xfrm>
        </p:spPr>
        <p:txBody>
          <a:bodyPr/>
          <a:lstStyle/>
          <a:p>
            <a:r>
              <a:rPr lang="en-US" dirty="0" smtClean="0"/>
              <a:t>Recreational Marijuana</a:t>
            </a:r>
          </a:p>
          <a:p>
            <a:endParaRPr lang="en-US" dirty="0"/>
          </a:p>
          <a:p>
            <a:r>
              <a:rPr lang="en-US" dirty="0" smtClean="0"/>
              <a:t>Colorado: A Case Study</a:t>
            </a:r>
          </a:p>
          <a:p>
            <a:endParaRPr lang="en-US" dirty="0"/>
          </a:p>
          <a:p>
            <a:r>
              <a:rPr lang="en-US" dirty="0" smtClean="0"/>
              <a:t>Banking Concerns</a:t>
            </a:r>
          </a:p>
          <a:p>
            <a:endParaRPr lang="en-US" dirty="0"/>
          </a:p>
          <a:p>
            <a:r>
              <a:rPr lang="en-US" dirty="0" smtClean="0"/>
              <a:t>Federalism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Nancy E. Marion.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700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full set of 86 slides is available upon adoption. If you are a professor using this book for a class, please contact Beth at </a:t>
            </a:r>
            <a:r>
              <a:rPr lang="en-US" dirty="0" smtClean="0">
                <a:hlinkClick r:id="rId3"/>
              </a:rPr>
              <a:t>bhall@cap-press.com</a:t>
            </a:r>
            <a:r>
              <a:rPr lang="en-US" dirty="0" smtClean="0"/>
              <a:t> to request your slides.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Nancy E. Marion.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3848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 Chapter 1</Template>
  <TotalTime>5</TotalTime>
  <Words>317</Words>
  <Application>Microsoft Macintosh PowerPoint</Application>
  <PresentationFormat>Widescreen</PresentationFormat>
  <Paragraphs>49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Clarity</vt:lpstr>
      <vt:lpstr>History</vt:lpstr>
      <vt:lpstr>Marijuana</vt:lpstr>
      <vt:lpstr>Drug Testing</vt:lpstr>
      <vt:lpstr>Legalization of Marijuana</vt:lpstr>
      <vt:lpstr>Medical Marijuana</vt:lpstr>
      <vt:lpstr>Arguments in Favor of Marijuana</vt:lpstr>
      <vt:lpstr>Arguments Against medical Marijuana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</dc:title>
  <dc:creator>Microsoft Office User</dc:creator>
  <cp:lastModifiedBy>Microsoft Office User</cp:lastModifiedBy>
  <cp:revision>1</cp:revision>
  <dcterms:created xsi:type="dcterms:W3CDTF">2018-10-03T14:10:10Z</dcterms:created>
  <dcterms:modified xsi:type="dcterms:W3CDTF">2018-10-03T14:15:51Z</dcterms:modified>
</cp:coreProperties>
</file>