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2"/>
  </p:notesMasterIdLst>
  <p:handoutMasterIdLst>
    <p:handoutMasterId r:id="rId13"/>
  </p:handoutMasterIdLst>
  <p:sldIdLst>
    <p:sldId id="297" r:id="rId2"/>
    <p:sldId id="258" r:id="rId3"/>
    <p:sldId id="276" r:id="rId4"/>
    <p:sldId id="360" r:id="rId5"/>
    <p:sldId id="361" r:id="rId6"/>
    <p:sldId id="396" r:id="rId7"/>
    <p:sldId id="298" r:id="rId8"/>
    <p:sldId id="300" r:id="rId9"/>
    <p:sldId id="351" r:id="rId10"/>
    <p:sldId id="397" r:id="rId11"/>
  </p:sldIdLst>
  <p:sldSz cx="9144000" cy="6858000" type="screen4x3"/>
  <p:notesSz cx="6858000" cy="92964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94"/>
    </p:cViewPr>
  </p:sorterViewPr>
  <p:notesViewPr>
    <p:cSldViewPr>
      <p:cViewPr varScale="1">
        <p:scale>
          <a:sx n="96" d="100"/>
          <a:sy n="96" d="100"/>
        </p:scale>
        <p:origin x="-3552" y="-1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6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John A. (jamiller@uidaho.edu)" userId="85125dbd-9b7b-4b5e-8675-886251bf3d13" providerId="ADAL" clId="{2841E4DA-2A45-44C1-BB32-09900C4D5BE2}"/>
    <pc:docChg chg="custSel delSld modSld">
      <pc:chgData name="Miller, John A. (jamiller@uidaho.edu)" userId="85125dbd-9b7b-4b5e-8675-886251bf3d13" providerId="ADAL" clId="{2841E4DA-2A45-44C1-BB32-09900C4D5BE2}" dt="2020-10-08T19:29:17.287" v="58" actId="6549"/>
      <pc:docMkLst>
        <pc:docMk/>
      </pc:docMkLst>
      <pc:sldChg chg="del">
        <pc:chgData name="Miller, John A. (jamiller@uidaho.edu)" userId="85125dbd-9b7b-4b5e-8675-886251bf3d13" providerId="ADAL" clId="{2841E4DA-2A45-44C1-BB32-09900C4D5BE2}" dt="2020-10-03T17:39:12.369" v="7" actId="2696"/>
        <pc:sldMkLst>
          <pc:docMk/>
          <pc:sldMk cId="0" sldId="260"/>
        </pc:sldMkLst>
      </pc:sldChg>
      <pc:sldChg chg="del">
        <pc:chgData name="Miller, John A. (jamiller@uidaho.edu)" userId="85125dbd-9b7b-4b5e-8675-886251bf3d13" providerId="ADAL" clId="{2841E4DA-2A45-44C1-BB32-09900C4D5BE2}" dt="2020-10-03T17:39:12.385" v="9" actId="2696"/>
        <pc:sldMkLst>
          <pc:docMk/>
          <pc:sldMk cId="0" sldId="262"/>
        </pc:sldMkLst>
      </pc:sldChg>
      <pc:sldChg chg="del">
        <pc:chgData name="Miller, John A. (jamiller@uidaho.edu)" userId="85125dbd-9b7b-4b5e-8675-886251bf3d13" providerId="ADAL" clId="{2841E4DA-2A45-44C1-BB32-09900C4D5BE2}" dt="2020-10-03T17:39:12.400" v="11" actId="2696"/>
        <pc:sldMkLst>
          <pc:docMk/>
          <pc:sldMk cId="0" sldId="263"/>
        </pc:sldMkLst>
      </pc:sldChg>
      <pc:sldChg chg="del">
        <pc:chgData name="Miller, John A. (jamiller@uidaho.edu)" userId="85125dbd-9b7b-4b5e-8675-886251bf3d13" providerId="ADAL" clId="{2841E4DA-2A45-44C1-BB32-09900C4D5BE2}" dt="2020-10-03T17:39:12.685" v="35" actId="2696"/>
        <pc:sldMkLst>
          <pc:docMk/>
          <pc:sldMk cId="0" sldId="265"/>
        </pc:sldMkLst>
      </pc:sldChg>
      <pc:sldChg chg="del">
        <pc:chgData name="Miller, John A. (jamiller@uidaho.edu)" userId="85125dbd-9b7b-4b5e-8675-886251bf3d13" providerId="ADAL" clId="{2841E4DA-2A45-44C1-BB32-09900C4D5BE2}" dt="2020-10-03T17:39:12.385" v="10" actId="2696"/>
        <pc:sldMkLst>
          <pc:docMk/>
          <pc:sldMk cId="0" sldId="283"/>
        </pc:sldMkLst>
      </pc:sldChg>
      <pc:sldChg chg="del">
        <pc:chgData name="Miller, John A. (jamiller@uidaho.edu)" userId="85125dbd-9b7b-4b5e-8675-886251bf3d13" providerId="ADAL" clId="{2841E4DA-2A45-44C1-BB32-09900C4D5BE2}" dt="2020-10-03T17:39:12.407" v="12" actId="2696"/>
        <pc:sldMkLst>
          <pc:docMk/>
          <pc:sldMk cId="0" sldId="284"/>
        </pc:sldMkLst>
      </pc:sldChg>
      <pc:sldChg chg="del">
        <pc:chgData name="Miller, John A. (jamiller@uidaho.edu)" userId="85125dbd-9b7b-4b5e-8675-886251bf3d13" providerId="ADAL" clId="{2841E4DA-2A45-44C1-BB32-09900C4D5BE2}" dt="2020-10-03T17:39:12.369" v="8" actId="2696"/>
        <pc:sldMkLst>
          <pc:docMk/>
          <pc:sldMk cId="0" sldId="285"/>
        </pc:sldMkLst>
      </pc:sldChg>
      <pc:sldChg chg="del">
        <pc:chgData name="Miller, John A. (jamiller@uidaho.edu)" userId="85125dbd-9b7b-4b5e-8675-886251bf3d13" providerId="ADAL" clId="{2841E4DA-2A45-44C1-BB32-09900C4D5BE2}" dt="2020-10-03T17:39:12.322" v="3" actId="2696"/>
        <pc:sldMkLst>
          <pc:docMk/>
          <pc:sldMk cId="1239974645" sldId="312"/>
        </pc:sldMkLst>
      </pc:sldChg>
      <pc:sldChg chg="del">
        <pc:chgData name="Miller, John A. (jamiller@uidaho.edu)" userId="85125dbd-9b7b-4b5e-8675-886251bf3d13" providerId="ADAL" clId="{2841E4DA-2A45-44C1-BB32-09900C4D5BE2}" dt="2020-10-03T17:39:12.322" v="2" actId="2696"/>
        <pc:sldMkLst>
          <pc:docMk/>
          <pc:sldMk cId="499610410" sldId="314"/>
        </pc:sldMkLst>
      </pc:sldChg>
      <pc:sldChg chg="del">
        <pc:chgData name="Miller, John A. (jamiller@uidaho.edu)" userId="85125dbd-9b7b-4b5e-8675-886251bf3d13" providerId="ADAL" clId="{2841E4DA-2A45-44C1-BB32-09900C4D5BE2}" dt="2020-10-03T17:39:12.338" v="4" actId="2696"/>
        <pc:sldMkLst>
          <pc:docMk/>
          <pc:sldMk cId="959344421" sldId="317"/>
        </pc:sldMkLst>
      </pc:sldChg>
      <pc:sldChg chg="del">
        <pc:chgData name="Miller, John A. (jamiller@uidaho.edu)" userId="85125dbd-9b7b-4b5e-8675-886251bf3d13" providerId="ADAL" clId="{2841E4DA-2A45-44C1-BB32-09900C4D5BE2}" dt="2020-10-03T17:39:12.353" v="5" actId="2696"/>
        <pc:sldMkLst>
          <pc:docMk/>
          <pc:sldMk cId="2500706952" sldId="319"/>
        </pc:sldMkLst>
      </pc:sldChg>
      <pc:sldChg chg="del">
        <pc:chgData name="Miller, John A. (jamiller@uidaho.edu)" userId="85125dbd-9b7b-4b5e-8675-886251bf3d13" providerId="ADAL" clId="{2841E4DA-2A45-44C1-BB32-09900C4D5BE2}" dt="2020-10-03T17:39:12.353" v="6" actId="2696"/>
        <pc:sldMkLst>
          <pc:docMk/>
          <pc:sldMk cId="204933269" sldId="320"/>
        </pc:sldMkLst>
      </pc:sldChg>
      <pc:sldChg chg="del">
        <pc:chgData name="Miller, John A. (jamiller@uidaho.edu)" userId="85125dbd-9b7b-4b5e-8675-886251bf3d13" providerId="ADAL" clId="{2841E4DA-2A45-44C1-BB32-09900C4D5BE2}" dt="2020-10-03T17:39:12.306" v="0" actId="2696"/>
        <pc:sldMkLst>
          <pc:docMk/>
          <pc:sldMk cId="3633938564" sldId="321"/>
        </pc:sldMkLst>
      </pc:sldChg>
      <pc:sldChg chg="del">
        <pc:chgData name="Miller, John A. (jamiller@uidaho.edu)" userId="85125dbd-9b7b-4b5e-8675-886251bf3d13" providerId="ADAL" clId="{2841E4DA-2A45-44C1-BB32-09900C4D5BE2}" dt="2020-10-03T17:39:12.422" v="13" actId="2696"/>
        <pc:sldMkLst>
          <pc:docMk/>
          <pc:sldMk cId="2569441261" sldId="322"/>
        </pc:sldMkLst>
      </pc:sldChg>
      <pc:sldChg chg="del">
        <pc:chgData name="Miller, John A. (jamiller@uidaho.edu)" userId="85125dbd-9b7b-4b5e-8675-886251bf3d13" providerId="ADAL" clId="{2841E4DA-2A45-44C1-BB32-09900C4D5BE2}" dt="2020-10-03T17:39:12.654" v="31" actId="2696"/>
        <pc:sldMkLst>
          <pc:docMk/>
          <pc:sldMk cId="1505730889" sldId="343"/>
        </pc:sldMkLst>
      </pc:sldChg>
      <pc:sldChg chg="del">
        <pc:chgData name="Miller, John A. (jamiller@uidaho.edu)" userId="85125dbd-9b7b-4b5e-8675-886251bf3d13" providerId="ADAL" clId="{2841E4DA-2A45-44C1-BB32-09900C4D5BE2}" dt="2020-10-03T17:39:12.422" v="14" actId="2696"/>
        <pc:sldMkLst>
          <pc:docMk/>
          <pc:sldMk cId="772377449" sldId="345"/>
        </pc:sldMkLst>
      </pc:sldChg>
      <pc:sldChg chg="del">
        <pc:chgData name="Miller, John A. (jamiller@uidaho.edu)" userId="85125dbd-9b7b-4b5e-8675-886251bf3d13" providerId="ADAL" clId="{2841E4DA-2A45-44C1-BB32-09900C4D5BE2}" dt="2020-10-03T17:39:12.654" v="32" actId="2696"/>
        <pc:sldMkLst>
          <pc:docMk/>
          <pc:sldMk cId="3938203123" sldId="354"/>
        </pc:sldMkLst>
      </pc:sldChg>
      <pc:sldChg chg="del">
        <pc:chgData name="Miller, John A. (jamiller@uidaho.edu)" userId="85125dbd-9b7b-4b5e-8675-886251bf3d13" providerId="ADAL" clId="{2841E4DA-2A45-44C1-BB32-09900C4D5BE2}" dt="2020-10-03T17:39:12.670" v="33" actId="2696"/>
        <pc:sldMkLst>
          <pc:docMk/>
          <pc:sldMk cId="3459174115" sldId="355"/>
        </pc:sldMkLst>
      </pc:sldChg>
      <pc:sldChg chg="del">
        <pc:chgData name="Miller, John A. (jamiller@uidaho.edu)" userId="85125dbd-9b7b-4b5e-8675-886251bf3d13" providerId="ADAL" clId="{2841E4DA-2A45-44C1-BB32-09900C4D5BE2}" dt="2020-10-03T17:39:12.685" v="34" actId="2696"/>
        <pc:sldMkLst>
          <pc:docMk/>
          <pc:sldMk cId="2412071243" sldId="356"/>
        </pc:sldMkLst>
      </pc:sldChg>
      <pc:sldChg chg="del">
        <pc:chgData name="Miller, John A. (jamiller@uidaho.edu)" userId="85125dbd-9b7b-4b5e-8675-886251bf3d13" providerId="ADAL" clId="{2841E4DA-2A45-44C1-BB32-09900C4D5BE2}" dt="2020-10-03T17:39:12.438" v="15" actId="2696"/>
        <pc:sldMkLst>
          <pc:docMk/>
          <pc:sldMk cId="624111102" sldId="362"/>
        </pc:sldMkLst>
      </pc:sldChg>
      <pc:sldChg chg="del">
        <pc:chgData name="Miller, John A. (jamiller@uidaho.edu)" userId="85125dbd-9b7b-4b5e-8675-886251bf3d13" providerId="ADAL" clId="{2841E4DA-2A45-44C1-BB32-09900C4D5BE2}" dt="2020-10-03T17:39:12.469" v="19" actId="2696"/>
        <pc:sldMkLst>
          <pc:docMk/>
          <pc:sldMk cId="1970321359" sldId="364"/>
        </pc:sldMkLst>
      </pc:sldChg>
      <pc:sldChg chg="del">
        <pc:chgData name="Miller, John A. (jamiller@uidaho.edu)" userId="85125dbd-9b7b-4b5e-8675-886251bf3d13" providerId="ADAL" clId="{2841E4DA-2A45-44C1-BB32-09900C4D5BE2}" dt="2020-10-03T17:39:12.594" v="24" actId="2696"/>
        <pc:sldMkLst>
          <pc:docMk/>
          <pc:sldMk cId="3213245837" sldId="365"/>
        </pc:sldMkLst>
      </pc:sldChg>
      <pc:sldChg chg="del">
        <pc:chgData name="Miller, John A. (jamiller@uidaho.edu)" userId="85125dbd-9b7b-4b5e-8675-886251bf3d13" providerId="ADAL" clId="{2841E4DA-2A45-44C1-BB32-09900C4D5BE2}" dt="2020-10-03T17:39:12.469" v="20" actId="2696"/>
        <pc:sldMkLst>
          <pc:docMk/>
          <pc:sldMk cId="4002243123" sldId="366"/>
        </pc:sldMkLst>
      </pc:sldChg>
      <pc:sldChg chg="del">
        <pc:chgData name="Miller, John A. (jamiller@uidaho.edu)" userId="85125dbd-9b7b-4b5e-8675-886251bf3d13" providerId="ADAL" clId="{2841E4DA-2A45-44C1-BB32-09900C4D5BE2}" dt="2020-10-03T17:39:12.485" v="21" actId="2696"/>
        <pc:sldMkLst>
          <pc:docMk/>
          <pc:sldMk cId="833220400" sldId="367"/>
        </pc:sldMkLst>
      </pc:sldChg>
      <pc:sldChg chg="del">
        <pc:chgData name="Miller, John A. (jamiller@uidaho.edu)" userId="85125dbd-9b7b-4b5e-8675-886251bf3d13" providerId="ADAL" clId="{2841E4DA-2A45-44C1-BB32-09900C4D5BE2}" dt="2020-10-03T17:39:12.485" v="22" actId="2696"/>
        <pc:sldMkLst>
          <pc:docMk/>
          <pc:sldMk cId="2930661606" sldId="368"/>
        </pc:sldMkLst>
      </pc:sldChg>
      <pc:sldChg chg="del">
        <pc:chgData name="Miller, John A. (jamiller@uidaho.edu)" userId="85125dbd-9b7b-4b5e-8675-886251bf3d13" providerId="ADAL" clId="{2841E4DA-2A45-44C1-BB32-09900C4D5BE2}" dt="2020-10-03T17:39:12.607" v="26" actId="2696"/>
        <pc:sldMkLst>
          <pc:docMk/>
          <pc:sldMk cId="649966014" sldId="369"/>
        </pc:sldMkLst>
      </pc:sldChg>
      <pc:sldChg chg="del">
        <pc:chgData name="Miller, John A. (jamiller@uidaho.edu)" userId="85125dbd-9b7b-4b5e-8675-886251bf3d13" providerId="ADAL" clId="{2841E4DA-2A45-44C1-BB32-09900C4D5BE2}" dt="2020-10-03T17:39:12.454" v="18" actId="2696"/>
        <pc:sldMkLst>
          <pc:docMk/>
          <pc:sldMk cId="1524863753" sldId="371"/>
        </pc:sldMkLst>
      </pc:sldChg>
      <pc:sldChg chg="del">
        <pc:chgData name="Miller, John A. (jamiller@uidaho.edu)" userId="85125dbd-9b7b-4b5e-8675-886251bf3d13" providerId="ADAL" clId="{2841E4DA-2A45-44C1-BB32-09900C4D5BE2}" dt="2020-10-03T17:39:12.438" v="16" actId="2696"/>
        <pc:sldMkLst>
          <pc:docMk/>
          <pc:sldMk cId="4130203979" sldId="372"/>
        </pc:sldMkLst>
      </pc:sldChg>
      <pc:sldChg chg="del">
        <pc:chgData name="Miller, John A. (jamiller@uidaho.edu)" userId="85125dbd-9b7b-4b5e-8675-886251bf3d13" providerId="ADAL" clId="{2841E4DA-2A45-44C1-BB32-09900C4D5BE2}" dt="2020-10-03T17:39:12.454" v="17" actId="2696"/>
        <pc:sldMkLst>
          <pc:docMk/>
          <pc:sldMk cId="2870569425" sldId="373"/>
        </pc:sldMkLst>
      </pc:sldChg>
      <pc:sldChg chg="del">
        <pc:chgData name="Miller, John A. (jamiller@uidaho.edu)" userId="85125dbd-9b7b-4b5e-8675-886251bf3d13" providerId="ADAL" clId="{2841E4DA-2A45-44C1-BB32-09900C4D5BE2}" dt="2020-10-03T17:39:12.523" v="23" actId="2696"/>
        <pc:sldMkLst>
          <pc:docMk/>
          <pc:sldMk cId="258972926" sldId="376"/>
        </pc:sldMkLst>
      </pc:sldChg>
      <pc:sldChg chg="del">
        <pc:chgData name="Miller, John A. (jamiller@uidaho.edu)" userId="85125dbd-9b7b-4b5e-8675-886251bf3d13" providerId="ADAL" clId="{2841E4DA-2A45-44C1-BB32-09900C4D5BE2}" dt="2020-10-03T17:39:12.594" v="25" actId="2696"/>
        <pc:sldMkLst>
          <pc:docMk/>
          <pc:sldMk cId="2815111742" sldId="377"/>
        </pc:sldMkLst>
      </pc:sldChg>
      <pc:sldChg chg="del">
        <pc:chgData name="Miller, John A. (jamiller@uidaho.edu)" userId="85125dbd-9b7b-4b5e-8675-886251bf3d13" providerId="ADAL" clId="{2841E4DA-2A45-44C1-BB32-09900C4D5BE2}" dt="2020-10-03T17:39:12.306" v="1" actId="2696"/>
        <pc:sldMkLst>
          <pc:docMk/>
          <pc:sldMk cId="1007916303" sldId="392"/>
        </pc:sldMkLst>
      </pc:sldChg>
      <pc:sldChg chg="del">
        <pc:chgData name="Miller, John A. (jamiller@uidaho.edu)" userId="85125dbd-9b7b-4b5e-8675-886251bf3d13" providerId="ADAL" clId="{2841E4DA-2A45-44C1-BB32-09900C4D5BE2}" dt="2020-10-03T17:39:12.607" v="27" actId="2696"/>
        <pc:sldMkLst>
          <pc:docMk/>
          <pc:sldMk cId="94469477" sldId="393"/>
        </pc:sldMkLst>
      </pc:sldChg>
      <pc:sldChg chg="del">
        <pc:chgData name="Miller, John A. (jamiller@uidaho.edu)" userId="85125dbd-9b7b-4b5e-8675-886251bf3d13" providerId="ADAL" clId="{2841E4DA-2A45-44C1-BB32-09900C4D5BE2}" dt="2020-10-03T17:39:12.623" v="28" actId="2696"/>
        <pc:sldMkLst>
          <pc:docMk/>
          <pc:sldMk cId="2686921824" sldId="394"/>
        </pc:sldMkLst>
      </pc:sldChg>
      <pc:sldChg chg="del">
        <pc:chgData name="Miller, John A. (jamiller@uidaho.edu)" userId="85125dbd-9b7b-4b5e-8675-886251bf3d13" providerId="ADAL" clId="{2841E4DA-2A45-44C1-BB32-09900C4D5BE2}" dt="2020-10-03T17:39:12.639" v="30" actId="2696"/>
        <pc:sldMkLst>
          <pc:docMk/>
          <pc:sldMk cId="3801559010" sldId="395"/>
        </pc:sldMkLst>
      </pc:sldChg>
      <pc:sldChg chg="modSp">
        <pc:chgData name="Miller, John A. (jamiller@uidaho.edu)" userId="85125dbd-9b7b-4b5e-8675-886251bf3d13" providerId="ADAL" clId="{2841E4DA-2A45-44C1-BB32-09900C4D5BE2}" dt="2020-10-08T19:29:17.287" v="58" actId="6549"/>
        <pc:sldMkLst>
          <pc:docMk/>
          <pc:sldMk cId="3295449634" sldId="396"/>
        </pc:sldMkLst>
        <pc:spChg chg="mod">
          <ac:chgData name="Miller, John A. (jamiller@uidaho.edu)" userId="85125dbd-9b7b-4b5e-8675-886251bf3d13" providerId="ADAL" clId="{2841E4DA-2A45-44C1-BB32-09900C4D5BE2}" dt="2020-10-08T19:28:48.495" v="50" actId="27636"/>
          <ac:spMkLst>
            <pc:docMk/>
            <pc:sldMk cId="3295449634" sldId="396"/>
            <ac:spMk id="2" creationId="{00000000-0000-0000-0000-000000000000}"/>
          </ac:spMkLst>
        </pc:spChg>
        <pc:spChg chg="mod">
          <ac:chgData name="Miller, John A. (jamiller@uidaho.edu)" userId="85125dbd-9b7b-4b5e-8675-886251bf3d13" providerId="ADAL" clId="{2841E4DA-2A45-44C1-BB32-09900C4D5BE2}" dt="2020-10-08T19:29:17.287" v="58" actId="6549"/>
          <ac:spMkLst>
            <pc:docMk/>
            <pc:sldMk cId="3295449634" sldId="396"/>
            <ac:spMk id="3" creationId="{00000000-0000-0000-0000-000000000000}"/>
          </ac:spMkLst>
        </pc:spChg>
      </pc:sldChg>
      <pc:sldChg chg="del">
        <pc:chgData name="Miller, John A. (jamiller@uidaho.edu)" userId="85125dbd-9b7b-4b5e-8675-886251bf3d13" providerId="ADAL" clId="{2841E4DA-2A45-44C1-BB32-09900C4D5BE2}" dt="2020-10-03T17:39:12.623" v="29" actId="2696"/>
        <pc:sldMkLst>
          <pc:docMk/>
          <pc:sldMk cId="666875921" sldId="3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0A373-BB56-4749-9E15-CCCBAD99E3EB}" type="datetimeFigureOut">
              <a:rPr lang="en-US" smtClean="0"/>
              <a:pPr/>
              <a:t>4/16/21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BFF9E-6863-4DB7-9F15-A6AAAE89F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26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B9692-5E21-4178-933E-00254900C9B9}" type="datetimeFigureOut">
              <a:rPr lang="en-US" smtClean="0"/>
              <a:pPr/>
              <a:t>4/16/21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6003A-5F80-4EC6-B1BF-6C1185ECED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1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</a:t>
            </a:r>
            <a:r>
              <a:rPr lang="en-US" baseline="0" dirty="0"/>
              <a:t> Proc. 2018-57 Gave </a:t>
            </a:r>
            <a:r>
              <a:rPr lang="en-US" baseline="0" dirty="0" err="1"/>
              <a:t>infation</a:t>
            </a:r>
            <a:r>
              <a:rPr lang="en-US" baseline="0" dirty="0"/>
              <a:t> adjustments.  $12,200, 24,400, 18,350 &amp; 12,200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6003A-5F80-4EC6-B1BF-6C1185ECEDE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96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</a:t>
            </a:r>
            <a:r>
              <a:rPr lang="en-US" baseline="0" dirty="0"/>
              <a:t> Proc. 2018-57 Gave </a:t>
            </a:r>
            <a:r>
              <a:rPr lang="en-US" baseline="0" dirty="0" err="1"/>
              <a:t>infation</a:t>
            </a:r>
            <a:r>
              <a:rPr lang="en-US" baseline="0" dirty="0"/>
              <a:t> adjustments.  $12,200, 24,400, 18,350 &amp; 12,200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6003A-5F80-4EC6-B1BF-6C1185ECEDE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8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6003A-5F80-4EC6-B1BF-6C1185ECEDE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9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A0972BA-ECD2-9549-8E20-D2E1B5EBDD9D}" type="datetime1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E1A87D4-0C4C-4591-88B3-FEFEE33757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602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7516-B2E5-4A4C-A550-85368A0C80A5}" type="datetime1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87D4-0C4C-4591-88B3-FEFEE3375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9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253D-28F4-934D-9E23-7C4E261514B9}" type="datetime1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87D4-0C4C-4591-88B3-FEFEE3375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3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3C6A-6CE8-4E42-AA8E-79B6D10C8A5A}" type="datetime1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87D4-0C4C-4591-88B3-FEFEE3375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9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18F2CF8-3A45-3245-BD3F-57EF88F6FCE1}" type="datetime1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E1A87D4-0C4C-4591-88B3-FEFEE33757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0302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60CC-4756-9F46-8A58-D961AB702744}" type="datetime1">
              <a:rPr lang="en-US" smtClean="0"/>
              <a:t>4/16/21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87D4-0C4C-4591-88B3-FEFEE3375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207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F83A-612B-804B-AB77-C227EDCC871E}" type="datetime1">
              <a:rPr lang="en-US" smtClean="0"/>
              <a:t>4/16/21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87D4-0C4C-4591-88B3-FEFEE3375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1293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FC81-D6B7-F448-B3C0-A4CB7676C96F}" type="datetime1">
              <a:rPr lang="en-US" smtClean="0"/>
              <a:t>4/16/21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87D4-0C4C-4591-88B3-FEFEE3375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5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DA9F-601C-E046-B0CA-DD0A4E084FAF}" type="datetime1">
              <a:rPr lang="en-US" smtClean="0"/>
              <a:t>4/16/21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87D4-0C4C-4591-88B3-FEFEE3375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4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ADF5FC44-DBAD-4846-AD4E-C899955442C6}" type="datetime1">
              <a:rPr lang="en-US" smtClean="0"/>
              <a:t>4/16/21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AE1A87D4-0C4C-4591-88B3-FEFEE33757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18828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0D62070B-3678-5345-9484-428B2209A855}" type="datetime1">
              <a:rPr lang="en-US" smtClean="0"/>
              <a:t>4/16/21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AE1A87D4-0C4C-4591-88B3-FEFEE33757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85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19AAFBB-4724-6848-AADA-710AD5CBBDC6}" type="datetime1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E1A87D4-0C4C-4591-88B3-FEFEE33757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946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remeier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152401"/>
            <a:ext cx="7633742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KEY POINTS TO 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524002"/>
            <a:ext cx="7633742" cy="435559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STRUCTURE OF THE INCOME TAX (Page 8)</a:t>
            </a:r>
          </a:p>
          <a:p>
            <a:pPr lvl="2">
              <a:buNone/>
            </a:pPr>
            <a:r>
              <a:rPr lang="en-US" sz="2900" b="1" dirty="0"/>
              <a:t>Pre-exclusions Gross Income</a:t>
            </a:r>
          </a:p>
          <a:p>
            <a:pPr lvl="2">
              <a:buNone/>
            </a:pPr>
            <a:r>
              <a:rPr lang="en-US" sz="2900" b="1" u="sng" dirty="0"/>
              <a:t>-Exclusions</a:t>
            </a:r>
          </a:p>
          <a:p>
            <a:pPr lvl="2">
              <a:buNone/>
            </a:pPr>
            <a:r>
              <a:rPr lang="en-US" sz="2900" b="1" dirty="0"/>
              <a:t>Gross Income</a:t>
            </a:r>
          </a:p>
          <a:p>
            <a:pPr lvl="2">
              <a:buNone/>
            </a:pPr>
            <a:r>
              <a:rPr lang="en-US" sz="2900" b="1" u="sng" dirty="0"/>
              <a:t>-Above the line Deductions</a:t>
            </a:r>
          </a:p>
          <a:p>
            <a:pPr lvl="2">
              <a:buNone/>
            </a:pPr>
            <a:r>
              <a:rPr lang="en-US" sz="2900" b="1" dirty="0"/>
              <a:t>Adjusted Gross Income</a:t>
            </a:r>
          </a:p>
          <a:p>
            <a:pPr lvl="2">
              <a:buNone/>
            </a:pPr>
            <a:r>
              <a:rPr lang="en-US" sz="2900" b="1" dirty="0"/>
              <a:t>-Standard Deduction or Itemized Deductions</a:t>
            </a:r>
          </a:p>
          <a:p>
            <a:pPr lvl="2">
              <a:buNone/>
            </a:pPr>
            <a:r>
              <a:rPr lang="en-US" sz="2900" b="1" dirty="0"/>
              <a:t>-Personal Exemptions</a:t>
            </a:r>
          </a:p>
          <a:p>
            <a:pPr lvl="2">
              <a:buNone/>
            </a:pPr>
            <a:r>
              <a:rPr lang="en-US" sz="2900" b="1" u="sng" dirty="0"/>
              <a:t>-199A Deduction</a:t>
            </a:r>
          </a:p>
          <a:p>
            <a:pPr lvl="2">
              <a:buNone/>
            </a:pPr>
            <a:r>
              <a:rPr lang="en-US" sz="2900" b="1" dirty="0"/>
              <a:t>Taxable Income</a:t>
            </a:r>
          </a:p>
          <a:p>
            <a:pPr lvl="2">
              <a:buNone/>
            </a:pPr>
            <a:r>
              <a:rPr lang="en-US" sz="2900" b="1" u="sng" dirty="0">
                <a:solidFill>
                  <a:srgbClr val="FF0000"/>
                </a:solidFill>
              </a:rPr>
              <a:t>X Tax Rates</a:t>
            </a:r>
          </a:p>
          <a:p>
            <a:pPr lvl="2">
              <a:buNone/>
            </a:pPr>
            <a:r>
              <a:rPr lang="en-US" sz="2900" b="1" dirty="0">
                <a:solidFill>
                  <a:srgbClr val="FF0000"/>
                </a:solidFill>
              </a:rPr>
              <a:t>Gross Tax Liability</a:t>
            </a:r>
          </a:p>
          <a:p>
            <a:pPr lvl="2">
              <a:buNone/>
            </a:pPr>
            <a:r>
              <a:rPr lang="en-US" sz="2900" b="1" u="sng" dirty="0">
                <a:solidFill>
                  <a:srgbClr val="FF0000"/>
                </a:solidFill>
              </a:rPr>
              <a:t>-Tax Credits</a:t>
            </a:r>
            <a:endParaRPr lang="en-US" sz="2900" b="1" dirty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en-US" sz="2900" b="1" dirty="0">
                <a:solidFill>
                  <a:srgbClr val="FF0000"/>
                </a:solidFill>
              </a:rPr>
              <a:t>Net Tax Liability or Refund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7642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full set of over 1200 PowerPoint slides is available upon adoption. If you are a professor using this book for a class, please contact Rachael Meier </a:t>
            </a:r>
            <a:r>
              <a:rPr lang="en-US" dirty="0" smtClean="0">
                <a:hlinkClick r:id="rId3"/>
              </a:rPr>
              <a:t>remeier@cap-press.com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8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Ordinary Tax Rates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676400"/>
            <a:ext cx="7633742" cy="4203193"/>
          </a:xfrm>
        </p:spPr>
        <p:txBody>
          <a:bodyPr>
            <a:normAutofit/>
          </a:bodyPr>
          <a:lstStyle/>
          <a:p>
            <a:r>
              <a:rPr lang="en-US" sz="2800" b="1" dirty="0"/>
              <a:t>Section 1 sets out </a:t>
            </a:r>
            <a:r>
              <a:rPr lang="en-US" sz="2800" b="1" dirty="0">
                <a:solidFill>
                  <a:srgbClr val="FF0000"/>
                </a:solidFill>
              </a:rPr>
              <a:t>ordinary</a:t>
            </a:r>
            <a:r>
              <a:rPr lang="en-US" sz="2800" b="1" dirty="0"/>
              <a:t> income tax rates</a:t>
            </a:r>
          </a:p>
          <a:p>
            <a:r>
              <a:rPr lang="en-US" sz="2800" b="1" dirty="0"/>
              <a:t>10%, 12%, 22%, 24%, 32%, 35% and 37%.</a:t>
            </a:r>
          </a:p>
          <a:p>
            <a:r>
              <a:rPr lang="en-US" sz="2800" b="1" dirty="0"/>
              <a:t>This is a mildly “progressive” structure by historic standards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Capital Gains </a:t>
            </a:r>
            <a:r>
              <a:rPr lang="en-US" sz="2800" b="1" dirty="0"/>
              <a:t>comes later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Taxpayer Classifications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What are the taxpayer classifications for individuals?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Taxpayer Classifications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/>
              <a:t>There are four individual classifications</a:t>
            </a:r>
          </a:p>
          <a:p>
            <a:pPr marL="637794" lvl="1" indent="-342900">
              <a:buFont typeface="+mj-lt"/>
              <a:buAutoNum type="arabicPeriod"/>
            </a:pPr>
            <a:r>
              <a:rPr lang="en-US" sz="3200" b="1" dirty="0">
                <a:solidFill>
                  <a:srgbClr val="0070C0"/>
                </a:solidFill>
              </a:rPr>
              <a:t>Single</a:t>
            </a:r>
          </a:p>
          <a:p>
            <a:pPr marL="637794" lvl="1" indent="-342900">
              <a:buFont typeface="+mj-lt"/>
              <a:buAutoNum type="arabicPeriod"/>
            </a:pPr>
            <a:r>
              <a:rPr lang="en-US" sz="3200" b="1" dirty="0">
                <a:solidFill>
                  <a:srgbClr val="00B050"/>
                </a:solidFill>
              </a:rPr>
              <a:t>Married filing jointly, including surviving spouse</a:t>
            </a:r>
          </a:p>
          <a:p>
            <a:pPr marL="637794" lvl="1" indent="-342900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Head of Household</a:t>
            </a:r>
          </a:p>
          <a:p>
            <a:pPr marL="637794" lvl="1" indent="-342900">
              <a:buFont typeface="+mj-lt"/>
              <a:buAutoNum type="arabicPeriod"/>
            </a:pPr>
            <a:r>
              <a:rPr lang="en-US" sz="3200" b="1" dirty="0"/>
              <a:t>Married filing separately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0564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Standard Deduction</a:t>
            </a:r>
            <a:r>
              <a:rPr lang="en-US" dirty="0"/>
              <a:t>: Tax Cuts and Jobs Act--2018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7794" lvl="1" indent="-342900">
              <a:buFont typeface="+mj-lt"/>
              <a:buAutoNum type="arabicPeriod"/>
            </a:pPr>
            <a:r>
              <a:rPr lang="en-US" sz="3200" b="1" dirty="0">
                <a:solidFill>
                  <a:srgbClr val="0070C0"/>
                </a:solidFill>
              </a:rPr>
              <a:t>Single ($12,000)</a:t>
            </a:r>
          </a:p>
          <a:p>
            <a:pPr marL="637794" lvl="1" indent="-342900">
              <a:buFont typeface="+mj-lt"/>
              <a:buAutoNum type="arabicPeriod"/>
            </a:pPr>
            <a:r>
              <a:rPr lang="en-US" sz="3200" b="1" dirty="0">
                <a:solidFill>
                  <a:srgbClr val="00B050"/>
                </a:solidFill>
              </a:rPr>
              <a:t>Married filing jointly, including surviving spouse </a:t>
            </a:r>
            <a:r>
              <a:rPr lang="en-US" sz="3200" b="1" dirty="0"/>
              <a:t>($24,000)</a:t>
            </a:r>
          </a:p>
          <a:p>
            <a:pPr marL="637794" lvl="1" indent="-342900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Head of Household ($18,000)</a:t>
            </a:r>
          </a:p>
          <a:p>
            <a:pPr marL="637794" lvl="1" indent="-342900">
              <a:buFont typeface="+mj-lt"/>
              <a:buAutoNum type="arabicPeriod"/>
            </a:pPr>
            <a:r>
              <a:rPr lang="en-US" sz="3200" b="1" dirty="0"/>
              <a:t>Married filing separately ($12,000)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Standard Deduction 2020</a:t>
            </a:r>
            <a:r>
              <a:rPr lang="en-US" dirty="0"/>
              <a:t>: Rev. Proc. 2019-180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7794" lvl="1" indent="-342900">
              <a:buFont typeface="+mj-lt"/>
              <a:buAutoNum type="arabicPeriod"/>
            </a:pPr>
            <a:r>
              <a:rPr lang="en-US" sz="3200" b="1" dirty="0">
                <a:solidFill>
                  <a:srgbClr val="0070C0"/>
                </a:solidFill>
              </a:rPr>
              <a:t>Single ($12,400)</a:t>
            </a:r>
          </a:p>
          <a:p>
            <a:pPr marL="637794" lvl="1" indent="-342900">
              <a:buFont typeface="+mj-lt"/>
              <a:buAutoNum type="arabicPeriod"/>
            </a:pPr>
            <a:r>
              <a:rPr lang="en-US" sz="3200" b="1" dirty="0">
                <a:solidFill>
                  <a:srgbClr val="00B050"/>
                </a:solidFill>
              </a:rPr>
              <a:t>Married filing jointly, including surviving spouse </a:t>
            </a:r>
            <a:r>
              <a:rPr lang="en-US" sz="3200" b="1" dirty="0"/>
              <a:t>($24,800)</a:t>
            </a:r>
          </a:p>
          <a:p>
            <a:pPr marL="637794" lvl="1" indent="-342900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Head of Household ($18,650)</a:t>
            </a:r>
          </a:p>
          <a:p>
            <a:pPr marL="637794" lvl="1" indent="-342900">
              <a:buFont typeface="+mj-lt"/>
              <a:buAutoNum type="arabicPeriod"/>
            </a:pPr>
            <a:r>
              <a:rPr lang="en-US" sz="3200" b="1" dirty="0"/>
              <a:t>Married filing separately ($12,400)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4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Taxpayer “Brackets”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/>
              <a:t>What is a tax bracket and why do we care?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460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Taxpayer “Brackets”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600200"/>
            <a:ext cx="7633742" cy="4279393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The same rates apply to the different classes but they kick in at different income levels</a:t>
            </a:r>
          </a:p>
          <a:p>
            <a:r>
              <a:rPr lang="en-US" sz="2800" b="1" dirty="0"/>
              <a:t>We call these different levels </a:t>
            </a:r>
            <a:r>
              <a:rPr lang="en-US" sz="2800" b="1" dirty="0">
                <a:solidFill>
                  <a:srgbClr val="FF0000"/>
                </a:solidFill>
              </a:rPr>
              <a:t>“brackets”</a:t>
            </a:r>
          </a:p>
          <a:p>
            <a:r>
              <a:rPr lang="en-US" sz="2800" b="1" dirty="0"/>
              <a:t>Your “tax bracket” is your top marginal rate.</a:t>
            </a:r>
          </a:p>
          <a:p>
            <a:r>
              <a:rPr lang="en-US" sz="2800" b="1" dirty="0"/>
              <a:t>The  brackets are inflation adjusted annually to prevent </a:t>
            </a:r>
            <a:r>
              <a:rPr lang="en-US" sz="2800" b="1" dirty="0">
                <a:solidFill>
                  <a:srgbClr val="FF0000"/>
                </a:solidFill>
              </a:rPr>
              <a:t>“bracket creep”</a:t>
            </a:r>
            <a:r>
              <a:rPr lang="en-US" sz="2800" b="1" dirty="0"/>
              <a:t>.  See IRC §§ 1(f)(1)-(2), (j)(3)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567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Taxpayer “Brackets”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The brackets stack one on top of the other</a:t>
            </a:r>
          </a:p>
          <a:p>
            <a:r>
              <a:rPr lang="en-US" sz="2800" b="1" dirty="0"/>
              <a:t>Thus, the lower rate brackets apply at the lower income levels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733800"/>
            <a:ext cx="2935712" cy="26384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43798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PRRESPONSE4" val="7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ADVANCEDSETTINGSVIEW" val="False"/>
  <p:tag name="CHECKFORUPDATES" val="False"/>
  <p:tag name="LUIDIAENABLED" val="False"/>
  <p:tag name="TASKPANEKEY" val="20badf1f-ac64-4ea7-90be-d36b16be8a1f"/>
  <p:tag name="EXPANDSHOWBAR" val="True"/>
  <p:tag name="TPPRESENTATIONGUID" val="4dd5fda2-eb78-416c-8723-a6d35de54492"/>
  <p:tag name="TPVERSION" val="8"/>
  <p:tag name="TPFULLVERSION" val="8.7.2.14"/>
  <p:tag name="PPTVERSION" val="16"/>
  <p:tag name="TPOS" val="2"/>
  <p:tag name="TPLASTSAVEVERSION" val="6.4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6683</TotalTime>
  <Words>500</Words>
  <Application>Microsoft Macintosh PowerPoint</Application>
  <PresentationFormat>On-screen Show (4:3)</PresentationFormat>
  <Paragraphs>64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Impact</vt:lpstr>
      <vt:lpstr>Arial</vt:lpstr>
      <vt:lpstr>Badge</vt:lpstr>
      <vt:lpstr> KEY POINTS TO LEARN</vt:lpstr>
      <vt:lpstr>Ordinary Tax Rates </vt:lpstr>
      <vt:lpstr>Taxpayer Classifications</vt:lpstr>
      <vt:lpstr>Taxpayer Classifications</vt:lpstr>
      <vt:lpstr>Standard Deduction: Tax Cuts and Jobs Act--2018</vt:lpstr>
      <vt:lpstr>Standard Deduction 2020: Rev. Proc. 2019-180</vt:lpstr>
      <vt:lpstr>Taxpayer “Brackets”</vt:lpstr>
      <vt:lpstr>Taxpayer “Brackets”</vt:lpstr>
      <vt:lpstr>Taxpayer “Brackets”</vt:lpstr>
      <vt:lpstr>PowerPoint Presentation</vt:lpstr>
    </vt:vector>
  </TitlesOfParts>
  <Company>University of Idaho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FEDERAL INCOME TAX</dc:title>
  <dc:creator>jack</dc:creator>
  <cp:lastModifiedBy>Microsoft Office User</cp:lastModifiedBy>
  <cp:revision>175</cp:revision>
  <cp:lastPrinted>2013-10-04T18:41:23Z</cp:lastPrinted>
  <dcterms:created xsi:type="dcterms:W3CDTF">2010-09-15T16:09:51Z</dcterms:created>
  <dcterms:modified xsi:type="dcterms:W3CDTF">2021-04-16T12:26:39Z</dcterms:modified>
</cp:coreProperties>
</file>