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9D369-21AB-9547-ACC0-91FA21A687D7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C4D69-8436-1F4E-81DF-386E8F90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7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C4D69-8436-1F4E-81DF-386E8F90DA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8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2C20-D36B-0540-A6B7-ED0B9E46BB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F7E0-DDC6-5F4F-9D37-F908D4AC23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AD96-011E-9C44-9526-E7962D8E23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5F78-79E4-4447-A90B-79171BE277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6CA6-CBAD-C849-91C8-D7D230830B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705D-D409-2649-85E0-45B45FD394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C10F-0F72-424C-8176-ABEDE59B18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90FB-0F02-C446-9195-67F3270E82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F7FB-506C-6A46-85E0-D19A524334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4FF5-F00D-8F4D-9BAC-2229D8763D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B6E0-D192-FE48-BD39-688C061929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42C6-E4F5-3F46-BCBC-A7D5A2C74F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C1A2-022F-8747-8A9E-BD1FC44230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FBCD-E7C6-C946-BF98-5EF41CBCA4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692-5014-5C4E-B218-D0B3748DD5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458E-3B57-8C40-AC4E-9B6D77F989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7A43BA0-0734-294A-95A7-C88918DA51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6/4/18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90C226"/>
                </a:solidFill>
              </a:rPr>
              <a:pPr defTabSz="457200"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3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Criminology and Crime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Basics of environmental criminology:</a:t>
            </a:r>
          </a:p>
          <a:p>
            <a:pPr lvl="1"/>
            <a:r>
              <a:rPr lang="en-US" dirty="0" smtClean="0"/>
              <a:t>Temptation and opportunity are central to explaining crime</a:t>
            </a:r>
          </a:p>
          <a:p>
            <a:pPr lvl="1"/>
            <a:r>
              <a:rPr lang="en-US" dirty="0" smtClean="0"/>
              <a:t>Focus on criminal acts rather than criminal disposition</a:t>
            </a:r>
          </a:p>
          <a:p>
            <a:pPr lvl="1"/>
            <a:r>
              <a:rPr lang="en-US" dirty="0" smtClean="0"/>
              <a:t>Regardless of the dispositional factors that may drive individuals, situational elements still need to be conducive in order for crime to occur</a:t>
            </a:r>
          </a:p>
          <a:p>
            <a:pPr lvl="1"/>
            <a:r>
              <a:rPr lang="en-US" dirty="0" smtClean="0"/>
              <a:t>All crimes require an opportune situation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23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Criminology, Criminal Justice, and Crime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consideration that is relevant to environmental criminology, particularly within the scope of prevention, is the precipitating nature of situations</a:t>
            </a:r>
          </a:p>
          <a:p>
            <a:endParaRPr lang="en-US" dirty="0"/>
          </a:p>
          <a:p>
            <a:r>
              <a:rPr lang="en-US" b="1" dirty="0" smtClean="0"/>
              <a:t>Situational precipitators: </a:t>
            </a:r>
            <a:r>
              <a:rPr lang="en-US" dirty="0" smtClean="0"/>
              <a:t>situations can foster criminal activity by prompting, pressuring, permitting, and provoking individuals </a:t>
            </a:r>
            <a:endParaRPr lang="en-US" b="1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4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Criminology, Criminal Justice, and Crime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Crime science: </a:t>
            </a:r>
            <a:r>
              <a:rPr lang="en-US" dirty="0" smtClean="0"/>
              <a:t>outcome-focused discipline; prevention, identification, and apprehension</a:t>
            </a:r>
          </a:p>
          <a:p>
            <a:endParaRPr lang="en-US" b="1" dirty="0"/>
          </a:p>
          <a:p>
            <a:r>
              <a:rPr lang="en-US" dirty="0" smtClean="0"/>
              <a:t>Multi-disciplinary in nature and incorporates the use of scientific methodology</a:t>
            </a:r>
          </a:p>
          <a:p>
            <a:endParaRPr lang="en-US" dirty="0"/>
          </a:p>
          <a:p>
            <a:r>
              <a:rPr lang="en-US" dirty="0" smtClean="0"/>
              <a:t>Applied science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3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91721"/>
            <a:ext cx="10003636" cy="3880773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full set of 137 slides is available upon adoption of this book. If you are a professor using </a:t>
            </a:r>
            <a:r>
              <a:rPr lang="en-US" i="1" dirty="0" smtClean="0"/>
              <a:t>Wildlife Crimes</a:t>
            </a:r>
            <a:r>
              <a:rPr lang="en-US" dirty="0" smtClean="0"/>
              <a:t> for a class, please contact Beth at </a:t>
            </a:r>
            <a:r>
              <a:rPr lang="en-US" dirty="0" err="1" smtClean="0"/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9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Criminology and Crime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Theoretical </a:t>
            </a:r>
            <a:r>
              <a:rPr lang="en-US" dirty="0"/>
              <a:t>foundation of environmental criminology:</a:t>
            </a:r>
          </a:p>
          <a:p>
            <a:pPr lvl="1"/>
            <a:r>
              <a:rPr lang="en-US" dirty="0"/>
              <a:t>Routine activity approach</a:t>
            </a:r>
          </a:p>
          <a:p>
            <a:pPr lvl="1"/>
            <a:r>
              <a:rPr lang="en-US" dirty="0"/>
              <a:t>Geometric theory of crime</a:t>
            </a:r>
          </a:p>
          <a:p>
            <a:pPr lvl="1"/>
            <a:r>
              <a:rPr lang="en-US" dirty="0"/>
              <a:t>Rational choice perspective</a:t>
            </a:r>
          </a:p>
          <a:p>
            <a:pPr lvl="1"/>
            <a:r>
              <a:rPr lang="en-US" dirty="0"/>
              <a:t>Crime pattern theory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86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Criminology, Criminal Justice, and Crime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Routine activity approach:</a:t>
            </a:r>
          </a:p>
          <a:p>
            <a:pPr lvl="1"/>
            <a:r>
              <a:rPr lang="en-US" dirty="0" smtClean="0"/>
              <a:t>Criminal opportunities arise through the everyday movement and routines of individuals </a:t>
            </a:r>
          </a:p>
          <a:p>
            <a:pPr lvl="1"/>
            <a:r>
              <a:rPr lang="en-US" dirty="0" smtClean="0"/>
              <a:t>Crime occurs through the intersection in time and space of suitable targets and  motivated offenders in the the absence of capable guardians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6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Criminology, Criminal Justice, and Crime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Routine activity approach: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661" y="3082993"/>
            <a:ext cx="5000625" cy="30575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2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Criminology, Criminal Justice, and Crime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Group exercise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Discuss the implications of Moreto and Lemieux’s (2015b) study on ranger perspectives on poaching on the crime triangle and understanding the activities of offenders, targets, and guardians.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you think of other crimes that may be relevant to this alteration?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4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Criminology, Criminal Justice, and Crime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Geometric theory of crime</a:t>
            </a:r>
            <a:endParaRPr lang="en-US" dirty="0" smtClean="0"/>
          </a:p>
          <a:p>
            <a:pPr lvl="1"/>
            <a:r>
              <a:rPr lang="en-US" dirty="0" smtClean="0"/>
              <a:t>All crime will occur at some place and at a specific time</a:t>
            </a:r>
          </a:p>
          <a:p>
            <a:pPr lvl="2"/>
            <a:r>
              <a:rPr lang="en-US" dirty="0" smtClean="0"/>
              <a:t>In other words, all crime will have a spatial and temporal component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Many criminal activities can be viewed as a byproduct of normal, non-criminal activities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Activity nodes, pathways, and the development of:</a:t>
            </a:r>
          </a:p>
          <a:p>
            <a:pPr lvl="2"/>
            <a:r>
              <a:rPr lang="en-US" dirty="0" smtClean="0"/>
              <a:t>Activity spaces</a:t>
            </a:r>
          </a:p>
          <a:p>
            <a:pPr lvl="2"/>
            <a:r>
              <a:rPr lang="en-US" dirty="0" smtClean="0"/>
              <a:t>Awareness spaces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0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Criminology, Criminal Justice, and Crime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Rational choice perspective</a:t>
            </a:r>
            <a:endParaRPr lang="en-US" dirty="0" smtClean="0"/>
          </a:p>
          <a:p>
            <a:pPr lvl="1"/>
            <a:r>
              <a:rPr lang="en-US" dirty="0" smtClean="0"/>
              <a:t>All crime will occur at some place and at a specific time</a:t>
            </a:r>
          </a:p>
          <a:p>
            <a:pPr lvl="2"/>
            <a:r>
              <a:rPr lang="en-US" dirty="0" smtClean="0"/>
              <a:t>In other words, all crime will have a spatial and temporal component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Many criminal activities can be viewed as a byproduct of normal, non-criminal activities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Activity nodes, pathways, and the development of:</a:t>
            </a:r>
          </a:p>
          <a:p>
            <a:pPr lvl="2"/>
            <a:r>
              <a:rPr lang="en-US" dirty="0" smtClean="0"/>
              <a:t>Activity spaces</a:t>
            </a:r>
          </a:p>
          <a:p>
            <a:pPr lvl="2"/>
            <a:r>
              <a:rPr lang="en-US" dirty="0" smtClean="0"/>
              <a:t>Awareness spaces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4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Criminology, Criminal Justice, and Crime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Rational choice perspective</a:t>
            </a:r>
          </a:p>
          <a:p>
            <a:pPr lvl="1"/>
            <a:r>
              <a:rPr lang="en-US" dirty="0" smtClean="0"/>
              <a:t>Heuristic device to assess offender decision-making as it pertains to a bounded cost-benefits assessment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Facilitates a crime specific approach due to the scripted nature of activities and the available choice-structuring properties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Attempts to explain why specific locations, times, and targets are most suitable for offenders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6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Criminology, Criminal Justice, and Crime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Crime pattern theory</a:t>
            </a:r>
          </a:p>
          <a:p>
            <a:pPr lvl="1"/>
            <a:r>
              <a:rPr lang="en-US" dirty="0" smtClean="0"/>
              <a:t>Meta-theory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Highlights process of crime commission, crime templates, offender willingness, and the interaction of these factors within an environmental backcloth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Triggering incident leads to actual decision to offend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2018 Carolina Academic Press, LLC. All rights reserved.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509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695</Words>
  <Application>Microsoft Macintosh PowerPoint</Application>
  <PresentationFormat>Widescreen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Trebuchet MS</vt:lpstr>
      <vt:lpstr>Wingdings 3</vt:lpstr>
      <vt:lpstr>Arial</vt:lpstr>
      <vt:lpstr>Facet</vt:lpstr>
      <vt:lpstr>Environmental Criminology and Crime Science</vt:lpstr>
      <vt:lpstr>Environmental Criminology and Crime Science</vt:lpstr>
      <vt:lpstr>Criminology, Criminal Justice, and Crime Science</vt:lpstr>
      <vt:lpstr>Criminology, Criminal Justice, and Crime Science</vt:lpstr>
      <vt:lpstr>Criminology, Criminal Justice, and Crime Science</vt:lpstr>
      <vt:lpstr>Criminology, Criminal Justice, and Crime Science</vt:lpstr>
      <vt:lpstr>Criminology, Criminal Justice, and Crime Science</vt:lpstr>
      <vt:lpstr>Criminology, Criminal Justice, and Crime Science</vt:lpstr>
      <vt:lpstr>Criminology, Criminal Justice, and Crime Science</vt:lpstr>
      <vt:lpstr>Criminology, Criminal Justice, and Crime Science</vt:lpstr>
      <vt:lpstr>Criminology, Criminal Justice, and Crime Science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Criminology and Crime Science</dc:title>
  <dc:creator>Microsoft Office User</dc:creator>
  <cp:lastModifiedBy>Microsoft Office User</cp:lastModifiedBy>
  <cp:revision>1</cp:revision>
  <dcterms:created xsi:type="dcterms:W3CDTF">2018-06-04T14:41:25Z</dcterms:created>
  <dcterms:modified xsi:type="dcterms:W3CDTF">2018-06-04T14:44:41Z</dcterms:modified>
</cp:coreProperties>
</file>