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1385" r:id="rId2"/>
    <p:sldId id="1621" r:id="rId3"/>
    <p:sldId id="905" r:id="rId4"/>
    <p:sldId id="499" r:id="rId5"/>
    <p:sldId id="500" r:id="rId6"/>
    <p:sldId id="501" r:id="rId7"/>
    <p:sldId id="906" r:id="rId8"/>
    <p:sldId id="907" r:id="rId9"/>
    <p:sldId id="502" r:id="rId10"/>
    <p:sldId id="908" r:id="rId11"/>
    <p:sldId id="504" r:id="rId12"/>
    <p:sldId id="909" r:id="rId13"/>
    <p:sldId id="910" r:id="rId14"/>
    <p:sldId id="911" r:id="rId15"/>
    <p:sldId id="912" r:id="rId16"/>
    <p:sldId id="913" r:id="rId17"/>
    <p:sldId id="914" r:id="rId18"/>
    <p:sldId id="915" r:id="rId19"/>
    <p:sldId id="916" r:id="rId20"/>
    <p:sldId id="917" r:id="rId21"/>
    <p:sldId id="918" r:id="rId22"/>
    <p:sldId id="515" r:id="rId23"/>
    <p:sldId id="919" r:id="rId24"/>
    <p:sldId id="517" r:id="rId25"/>
    <p:sldId id="920" r:id="rId26"/>
    <p:sldId id="921" r:id="rId27"/>
    <p:sldId id="1387" r:id="rId28"/>
    <p:sldId id="1388" r:id="rId29"/>
    <p:sldId id="16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661D67-7137-7C4C-9FD4-8DEF7DD3B558}">
          <p14:sldIdLst/>
        </p14:section>
        <p14:section name="Chapter 1 | What Is a Contract?" id="{4D53C854-430E-C04C-AE94-48BD61C6C8AF}">
          <p14:sldIdLst>
            <p14:sldId id="1385"/>
            <p14:sldId id="1621"/>
            <p14:sldId id="905"/>
            <p14:sldId id="499"/>
            <p14:sldId id="500"/>
            <p14:sldId id="501"/>
            <p14:sldId id="906"/>
            <p14:sldId id="907"/>
            <p14:sldId id="502"/>
            <p14:sldId id="908"/>
            <p14:sldId id="504"/>
            <p14:sldId id="909"/>
            <p14:sldId id="910"/>
            <p14:sldId id="911"/>
            <p14:sldId id="912"/>
            <p14:sldId id="913"/>
            <p14:sldId id="914"/>
            <p14:sldId id="915"/>
            <p14:sldId id="916"/>
            <p14:sldId id="917"/>
            <p14:sldId id="918"/>
            <p14:sldId id="515"/>
            <p14:sldId id="919"/>
            <p14:sldId id="517"/>
            <p14:sldId id="920"/>
            <p14:sldId id="921"/>
            <p14:sldId id="1387"/>
            <p14:sldId id="1388"/>
            <p14:sldId id="16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B1B79-86DB-42F5-969C-12281FE8378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7ACE54-CFA7-4320-9479-1078ACFA786A}">
      <dgm:prSet/>
      <dgm:spPr/>
      <dgm:t>
        <a:bodyPr/>
        <a:lstStyle/>
        <a:p>
          <a:r>
            <a:rPr lang="en-US" b="1" i="0" baseline="0"/>
            <a:t>a. Other meanings. </a:t>
          </a:r>
          <a:endParaRPr lang="en-US"/>
        </a:p>
      </dgm:t>
    </dgm:pt>
    <dgm:pt modelId="{1BC4132D-2525-42C1-9961-1144506C8B60}" type="parTrans" cxnId="{6D17EDC9-8D06-4C08-9644-6ED7515AF0CE}">
      <dgm:prSet/>
      <dgm:spPr/>
      <dgm:t>
        <a:bodyPr/>
        <a:lstStyle/>
        <a:p>
          <a:endParaRPr lang="en-US"/>
        </a:p>
      </dgm:t>
    </dgm:pt>
    <dgm:pt modelId="{040F7162-86B2-47F0-AFD5-819505F65A2A}" type="sibTrans" cxnId="{6D17EDC9-8D06-4C08-9644-6ED7515AF0CE}">
      <dgm:prSet/>
      <dgm:spPr/>
      <dgm:t>
        <a:bodyPr/>
        <a:lstStyle/>
        <a:p>
          <a:endParaRPr lang="en-US"/>
        </a:p>
      </dgm:t>
    </dgm:pt>
    <dgm:pt modelId="{44E5A0D7-C7F5-47E7-B7EB-27C8C0B2EF1E}">
      <dgm:prSet/>
      <dgm:spPr/>
      <dgm:t>
        <a:bodyPr/>
        <a:lstStyle/>
        <a:p>
          <a:r>
            <a:rPr lang="en-US" b="1" i="0" baseline="0"/>
            <a:t>b. Act and resulting legal relations. </a:t>
          </a:r>
          <a:endParaRPr lang="en-US"/>
        </a:p>
      </dgm:t>
    </dgm:pt>
    <dgm:pt modelId="{882EE33B-2594-4811-98E2-ADFFB38572EA}" type="parTrans" cxnId="{F67BF483-2C7C-4F50-AB76-2A224F46DCD7}">
      <dgm:prSet/>
      <dgm:spPr/>
      <dgm:t>
        <a:bodyPr/>
        <a:lstStyle/>
        <a:p>
          <a:endParaRPr lang="en-US"/>
        </a:p>
      </dgm:t>
    </dgm:pt>
    <dgm:pt modelId="{9C56BD75-E0B7-4447-AE8D-45709E5B812B}" type="sibTrans" cxnId="{F67BF483-2C7C-4F50-AB76-2A224F46DCD7}">
      <dgm:prSet/>
      <dgm:spPr/>
      <dgm:t>
        <a:bodyPr/>
        <a:lstStyle/>
        <a:p>
          <a:endParaRPr lang="en-US"/>
        </a:p>
      </dgm:t>
    </dgm:pt>
    <dgm:pt modelId="{FE3CF14C-C438-42EE-B7E6-D1CE8932086E}">
      <dgm:prSet/>
      <dgm:spPr/>
      <dgm:t>
        <a:bodyPr/>
        <a:lstStyle/>
        <a:p>
          <a:r>
            <a:rPr lang="en-US" b="1" i="0" baseline="0"/>
            <a:t>c. Set of promises. </a:t>
          </a:r>
          <a:endParaRPr lang="en-US"/>
        </a:p>
      </dgm:t>
    </dgm:pt>
    <dgm:pt modelId="{497D0B15-4B89-4AC2-8FC2-6980C7B7CF0F}" type="parTrans" cxnId="{F2D98A5A-9E7E-43E2-B50D-6F311746C331}">
      <dgm:prSet/>
      <dgm:spPr/>
      <dgm:t>
        <a:bodyPr/>
        <a:lstStyle/>
        <a:p>
          <a:endParaRPr lang="en-US"/>
        </a:p>
      </dgm:t>
    </dgm:pt>
    <dgm:pt modelId="{37633CF4-3D76-4E86-BEFD-E40CCAD152A7}" type="sibTrans" cxnId="{F2D98A5A-9E7E-43E2-B50D-6F311746C331}">
      <dgm:prSet/>
      <dgm:spPr/>
      <dgm:t>
        <a:bodyPr/>
        <a:lstStyle/>
        <a:p>
          <a:endParaRPr lang="en-US"/>
        </a:p>
      </dgm:t>
    </dgm:pt>
    <dgm:pt modelId="{DCE13376-1222-43C0-8128-3BB47E2B3104}">
      <dgm:prSet/>
      <dgm:spPr/>
      <dgm:t>
        <a:bodyPr/>
        <a:lstStyle/>
        <a:p>
          <a:r>
            <a:rPr lang="en-US" b="1" i="0" baseline="0"/>
            <a:t>d. Operative acts other than promise. </a:t>
          </a:r>
          <a:endParaRPr lang="en-US"/>
        </a:p>
      </dgm:t>
    </dgm:pt>
    <dgm:pt modelId="{718DCEB1-1430-4AC7-8E5C-49815F8174FD}" type="parTrans" cxnId="{F1FA2EFE-CD61-4BD5-BED4-6E7951E93F02}">
      <dgm:prSet/>
      <dgm:spPr/>
      <dgm:t>
        <a:bodyPr/>
        <a:lstStyle/>
        <a:p>
          <a:endParaRPr lang="en-US"/>
        </a:p>
      </dgm:t>
    </dgm:pt>
    <dgm:pt modelId="{11E89B25-A168-4A5B-AB9A-8CC7732B4344}" type="sibTrans" cxnId="{F1FA2EFE-CD61-4BD5-BED4-6E7951E93F02}">
      <dgm:prSet/>
      <dgm:spPr/>
      <dgm:t>
        <a:bodyPr/>
        <a:lstStyle/>
        <a:p>
          <a:endParaRPr lang="en-US"/>
        </a:p>
      </dgm:t>
    </dgm:pt>
    <dgm:pt modelId="{CB04E013-2AAA-4B4E-833C-E7CD9D4C7E57}">
      <dgm:prSet/>
      <dgm:spPr/>
      <dgm:t>
        <a:bodyPr/>
        <a:lstStyle/>
        <a:p>
          <a:r>
            <a:rPr lang="en-US" b="1" i="0" baseline="0"/>
            <a:t>e. Remedies. </a:t>
          </a:r>
          <a:endParaRPr lang="en-US"/>
        </a:p>
      </dgm:t>
    </dgm:pt>
    <dgm:pt modelId="{0059DEA6-0F60-48FF-A788-1E48199FFC92}" type="parTrans" cxnId="{2C5DFE76-D1FE-4758-9989-B2513AF38494}">
      <dgm:prSet/>
      <dgm:spPr/>
      <dgm:t>
        <a:bodyPr/>
        <a:lstStyle/>
        <a:p>
          <a:endParaRPr lang="en-US"/>
        </a:p>
      </dgm:t>
    </dgm:pt>
    <dgm:pt modelId="{75C5EDD0-4DF4-49B4-AD56-41F693BDC577}" type="sibTrans" cxnId="{2C5DFE76-D1FE-4758-9989-B2513AF38494}">
      <dgm:prSet/>
      <dgm:spPr/>
      <dgm:t>
        <a:bodyPr/>
        <a:lstStyle/>
        <a:p>
          <a:endParaRPr lang="en-US"/>
        </a:p>
      </dgm:t>
    </dgm:pt>
    <dgm:pt modelId="{BD23273E-29A5-4A20-ADE7-3FA12B53C072}">
      <dgm:prSet/>
      <dgm:spPr/>
      <dgm:t>
        <a:bodyPr/>
        <a:lstStyle/>
        <a:p>
          <a:r>
            <a:rPr lang="en-US" b="1" i="0" baseline="0"/>
            <a:t>f. Varieties of contracts. </a:t>
          </a:r>
          <a:endParaRPr lang="en-US"/>
        </a:p>
      </dgm:t>
    </dgm:pt>
    <dgm:pt modelId="{02F6BAFC-6535-4077-93C2-8BABE39BD2C0}" type="parTrans" cxnId="{2DE1C397-8161-4006-B531-BB2A4866795D}">
      <dgm:prSet/>
      <dgm:spPr/>
      <dgm:t>
        <a:bodyPr/>
        <a:lstStyle/>
        <a:p>
          <a:endParaRPr lang="en-US"/>
        </a:p>
      </dgm:t>
    </dgm:pt>
    <dgm:pt modelId="{652D1C01-3B76-486B-B65F-E1CD34B77365}" type="sibTrans" cxnId="{2DE1C397-8161-4006-B531-BB2A4866795D}">
      <dgm:prSet/>
      <dgm:spPr/>
      <dgm:t>
        <a:bodyPr/>
        <a:lstStyle/>
        <a:p>
          <a:endParaRPr lang="en-US"/>
        </a:p>
      </dgm:t>
    </dgm:pt>
    <dgm:pt modelId="{59549769-4F4C-425F-93B0-17364B81374E}">
      <dgm:prSet/>
      <dgm:spPr/>
      <dgm:t>
        <a:bodyPr/>
        <a:lstStyle/>
        <a:p>
          <a:r>
            <a:rPr lang="en-US" b="1" i="0" baseline="0"/>
            <a:t>g. “Binding promise.” </a:t>
          </a:r>
          <a:endParaRPr lang="en-US"/>
        </a:p>
      </dgm:t>
    </dgm:pt>
    <dgm:pt modelId="{102F9E54-1631-46A5-B1E0-9AF4FBC38353}" type="parTrans" cxnId="{390FBDF4-107D-4A65-BF1F-D91432CAE379}">
      <dgm:prSet/>
      <dgm:spPr/>
      <dgm:t>
        <a:bodyPr/>
        <a:lstStyle/>
        <a:p>
          <a:endParaRPr lang="en-US"/>
        </a:p>
      </dgm:t>
    </dgm:pt>
    <dgm:pt modelId="{2E8329C5-346E-452E-BA93-277C6A3D2CCF}" type="sibTrans" cxnId="{390FBDF4-107D-4A65-BF1F-D91432CAE379}">
      <dgm:prSet/>
      <dgm:spPr/>
      <dgm:t>
        <a:bodyPr/>
        <a:lstStyle/>
        <a:p>
          <a:endParaRPr lang="en-US"/>
        </a:p>
      </dgm:t>
    </dgm:pt>
    <dgm:pt modelId="{172F6678-B500-514E-87ED-DA34DE37180D}" type="pres">
      <dgm:prSet presAssocID="{804B1B79-86DB-42F5-969C-12281FE83789}" presName="diagram" presStyleCnt="0">
        <dgm:presLayoutVars>
          <dgm:dir/>
          <dgm:resizeHandles val="exact"/>
        </dgm:presLayoutVars>
      </dgm:prSet>
      <dgm:spPr/>
    </dgm:pt>
    <dgm:pt modelId="{10C37041-95B7-C046-84CC-A43D61E2ACC6}" type="pres">
      <dgm:prSet presAssocID="{BF7ACE54-CFA7-4320-9479-1078ACFA786A}" presName="node" presStyleLbl="node1" presStyleIdx="0" presStyleCnt="7">
        <dgm:presLayoutVars>
          <dgm:bulletEnabled val="1"/>
        </dgm:presLayoutVars>
      </dgm:prSet>
      <dgm:spPr/>
    </dgm:pt>
    <dgm:pt modelId="{F1D4A04B-80AF-9540-9C71-0BC1168CE93F}" type="pres">
      <dgm:prSet presAssocID="{040F7162-86B2-47F0-AFD5-819505F65A2A}" presName="sibTrans" presStyleCnt="0"/>
      <dgm:spPr/>
    </dgm:pt>
    <dgm:pt modelId="{38857BE0-0E57-D742-9BC7-DB93340B89C2}" type="pres">
      <dgm:prSet presAssocID="{44E5A0D7-C7F5-47E7-B7EB-27C8C0B2EF1E}" presName="node" presStyleLbl="node1" presStyleIdx="1" presStyleCnt="7">
        <dgm:presLayoutVars>
          <dgm:bulletEnabled val="1"/>
        </dgm:presLayoutVars>
      </dgm:prSet>
      <dgm:spPr/>
    </dgm:pt>
    <dgm:pt modelId="{62BE9D27-61F2-5745-9941-262110FF540E}" type="pres">
      <dgm:prSet presAssocID="{9C56BD75-E0B7-4447-AE8D-45709E5B812B}" presName="sibTrans" presStyleCnt="0"/>
      <dgm:spPr/>
    </dgm:pt>
    <dgm:pt modelId="{3EAC3E33-5F93-D948-908E-5CED5FC87256}" type="pres">
      <dgm:prSet presAssocID="{FE3CF14C-C438-42EE-B7E6-D1CE8932086E}" presName="node" presStyleLbl="node1" presStyleIdx="2" presStyleCnt="7">
        <dgm:presLayoutVars>
          <dgm:bulletEnabled val="1"/>
        </dgm:presLayoutVars>
      </dgm:prSet>
      <dgm:spPr/>
    </dgm:pt>
    <dgm:pt modelId="{3E0993A9-3EBF-274F-A2A9-01EB58B05836}" type="pres">
      <dgm:prSet presAssocID="{37633CF4-3D76-4E86-BEFD-E40CCAD152A7}" presName="sibTrans" presStyleCnt="0"/>
      <dgm:spPr/>
    </dgm:pt>
    <dgm:pt modelId="{DA0B2DDD-DCB4-524F-8F89-0A4F7B0B5EDA}" type="pres">
      <dgm:prSet presAssocID="{DCE13376-1222-43C0-8128-3BB47E2B3104}" presName="node" presStyleLbl="node1" presStyleIdx="3" presStyleCnt="7">
        <dgm:presLayoutVars>
          <dgm:bulletEnabled val="1"/>
        </dgm:presLayoutVars>
      </dgm:prSet>
      <dgm:spPr/>
    </dgm:pt>
    <dgm:pt modelId="{314A4127-E18E-0242-A935-3A8047AFC3BB}" type="pres">
      <dgm:prSet presAssocID="{11E89B25-A168-4A5B-AB9A-8CC7732B4344}" presName="sibTrans" presStyleCnt="0"/>
      <dgm:spPr/>
    </dgm:pt>
    <dgm:pt modelId="{CF50BEF8-D002-0744-A3B5-B97F1022E276}" type="pres">
      <dgm:prSet presAssocID="{CB04E013-2AAA-4B4E-833C-E7CD9D4C7E57}" presName="node" presStyleLbl="node1" presStyleIdx="4" presStyleCnt="7">
        <dgm:presLayoutVars>
          <dgm:bulletEnabled val="1"/>
        </dgm:presLayoutVars>
      </dgm:prSet>
      <dgm:spPr/>
    </dgm:pt>
    <dgm:pt modelId="{1232E861-70C8-A448-AFC1-1413391C0B4E}" type="pres">
      <dgm:prSet presAssocID="{75C5EDD0-4DF4-49B4-AD56-41F693BDC577}" presName="sibTrans" presStyleCnt="0"/>
      <dgm:spPr/>
    </dgm:pt>
    <dgm:pt modelId="{3835990B-4BB1-CA44-927B-594A2D0CCF1C}" type="pres">
      <dgm:prSet presAssocID="{BD23273E-29A5-4A20-ADE7-3FA12B53C072}" presName="node" presStyleLbl="node1" presStyleIdx="5" presStyleCnt="7">
        <dgm:presLayoutVars>
          <dgm:bulletEnabled val="1"/>
        </dgm:presLayoutVars>
      </dgm:prSet>
      <dgm:spPr/>
    </dgm:pt>
    <dgm:pt modelId="{6B23C270-055C-E248-A4C7-9C7550E7C38B}" type="pres">
      <dgm:prSet presAssocID="{652D1C01-3B76-486B-B65F-E1CD34B77365}" presName="sibTrans" presStyleCnt="0"/>
      <dgm:spPr/>
    </dgm:pt>
    <dgm:pt modelId="{40FDB7CF-1E88-C143-AD2A-9CF5E9C3856D}" type="pres">
      <dgm:prSet presAssocID="{59549769-4F4C-425F-93B0-17364B81374E}" presName="node" presStyleLbl="node1" presStyleIdx="6" presStyleCnt="7">
        <dgm:presLayoutVars>
          <dgm:bulletEnabled val="1"/>
        </dgm:presLayoutVars>
      </dgm:prSet>
      <dgm:spPr/>
    </dgm:pt>
  </dgm:ptLst>
  <dgm:cxnLst>
    <dgm:cxn modelId="{3747F504-4517-7F42-B9AA-D05731C95066}" type="presOf" srcId="{BF7ACE54-CFA7-4320-9479-1078ACFA786A}" destId="{10C37041-95B7-C046-84CC-A43D61E2ACC6}" srcOrd="0" destOrd="0" presId="urn:microsoft.com/office/officeart/2005/8/layout/default"/>
    <dgm:cxn modelId="{F2D98A5A-9E7E-43E2-B50D-6F311746C331}" srcId="{804B1B79-86DB-42F5-969C-12281FE83789}" destId="{FE3CF14C-C438-42EE-B7E6-D1CE8932086E}" srcOrd="2" destOrd="0" parTransId="{497D0B15-4B89-4AC2-8FC2-6980C7B7CF0F}" sibTransId="{37633CF4-3D76-4E86-BEFD-E40CCAD152A7}"/>
    <dgm:cxn modelId="{2C5DFE76-D1FE-4758-9989-B2513AF38494}" srcId="{804B1B79-86DB-42F5-969C-12281FE83789}" destId="{CB04E013-2AAA-4B4E-833C-E7CD9D4C7E57}" srcOrd="4" destOrd="0" parTransId="{0059DEA6-0F60-48FF-A788-1E48199FFC92}" sibTransId="{75C5EDD0-4DF4-49B4-AD56-41F693BDC577}"/>
    <dgm:cxn modelId="{F67BF483-2C7C-4F50-AB76-2A224F46DCD7}" srcId="{804B1B79-86DB-42F5-969C-12281FE83789}" destId="{44E5A0D7-C7F5-47E7-B7EB-27C8C0B2EF1E}" srcOrd="1" destOrd="0" parTransId="{882EE33B-2594-4811-98E2-ADFFB38572EA}" sibTransId="{9C56BD75-E0B7-4447-AE8D-45709E5B812B}"/>
    <dgm:cxn modelId="{563DF685-8DE0-6B49-A4D2-5C4053683759}" type="presOf" srcId="{BD23273E-29A5-4A20-ADE7-3FA12B53C072}" destId="{3835990B-4BB1-CA44-927B-594A2D0CCF1C}" srcOrd="0" destOrd="0" presId="urn:microsoft.com/office/officeart/2005/8/layout/default"/>
    <dgm:cxn modelId="{B706E294-082B-D442-AF0C-8F680A99BD99}" type="presOf" srcId="{59549769-4F4C-425F-93B0-17364B81374E}" destId="{40FDB7CF-1E88-C143-AD2A-9CF5E9C3856D}" srcOrd="0" destOrd="0" presId="urn:microsoft.com/office/officeart/2005/8/layout/default"/>
    <dgm:cxn modelId="{2DE1C397-8161-4006-B531-BB2A4866795D}" srcId="{804B1B79-86DB-42F5-969C-12281FE83789}" destId="{BD23273E-29A5-4A20-ADE7-3FA12B53C072}" srcOrd="5" destOrd="0" parTransId="{02F6BAFC-6535-4077-93C2-8BABE39BD2C0}" sibTransId="{652D1C01-3B76-486B-B65F-E1CD34B77365}"/>
    <dgm:cxn modelId="{24A372A3-1558-9A45-8A98-6805DB7BB8D7}" type="presOf" srcId="{44E5A0D7-C7F5-47E7-B7EB-27C8C0B2EF1E}" destId="{38857BE0-0E57-D742-9BC7-DB93340B89C2}" srcOrd="0" destOrd="0" presId="urn:microsoft.com/office/officeart/2005/8/layout/default"/>
    <dgm:cxn modelId="{471CCBAA-0441-EF45-9532-E8379B159416}" type="presOf" srcId="{CB04E013-2AAA-4B4E-833C-E7CD9D4C7E57}" destId="{CF50BEF8-D002-0744-A3B5-B97F1022E276}" srcOrd="0" destOrd="0" presId="urn:microsoft.com/office/officeart/2005/8/layout/default"/>
    <dgm:cxn modelId="{6D17EDC9-8D06-4C08-9644-6ED7515AF0CE}" srcId="{804B1B79-86DB-42F5-969C-12281FE83789}" destId="{BF7ACE54-CFA7-4320-9479-1078ACFA786A}" srcOrd="0" destOrd="0" parTransId="{1BC4132D-2525-42C1-9961-1144506C8B60}" sibTransId="{040F7162-86B2-47F0-AFD5-819505F65A2A}"/>
    <dgm:cxn modelId="{74520BCD-3007-FA49-924D-827CBB1E88C3}" type="presOf" srcId="{DCE13376-1222-43C0-8128-3BB47E2B3104}" destId="{DA0B2DDD-DCB4-524F-8F89-0A4F7B0B5EDA}" srcOrd="0" destOrd="0" presId="urn:microsoft.com/office/officeart/2005/8/layout/default"/>
    <dgm:cxn modelId="{F445DAD0-5761-8B44-9993-0C32AA7ABCAE}" type="presOf" srcId="{804B1B79-86DB-42F5-969C-12281FE83789}" destId="{172F6678-B500-514E-87ED-DA34DE37180D}" srcOrd="0" destOrd="0" presId="urn:microsoft.com/office/officeart/2005/8/layout/default"/>
    <dgm:cxn modelId="{FED4DAE6-F029-044D-B779-4614F677DAB7}" type="presOf" srcId="{FE3CF14C-C438-42EE-B7E6-D1CE8932086E}" destId="{3EAC3E33-5F93-D948-908E-5CED5FC87256}" srcOrd="0" destOrd="0" presId="urn:microsoft.com/office/officeart/2005/8/layout/default"/>
    <dgm:cxn modelId="{390FBDF4-107D-4A65-BF1F-D91432CAE379}" srcId="{804B1B79-86DB-42F5-969C-12281FE83789}" destId="{59549769-4F4C-425F-93B0-17364B81374E}" srcOrd="6" destOrd="0" parTransId="{102F9E54-1631-46A5-B1E0-9AF4FBC38353}" sibTransId="{2E8329C5-346E-452E-BA93-277C6A3D2CCF}"/>
    <dgm:cxn modelId="{F1FA2EFE-CD61-4BD5-BED4-6E7951E93F02}" srcId="{804B1B79-86DB-42F5-969C-12281FE83789}" destId="{DCE13376-1222-43C0-8128-3BB47E2B3104}" srcOrd="3" destOrd="0" parTransId="{718DCEB1-1430-4AC7-8E5C-49815F8174FD}" sibTransId="{11E89B25-A168-4A5B-AB9A-8CC7732B4344}"/>
    <dgm:cxn modelId="{29EE62CA-49CF-344B-B1E0-314509FA7CD0}" type="presParOf" srcId="{172F6678-B500-514E-87ED-DA34DE37180D}" destId="{10C37041-95B7-C046-84CC-A43D61E2ACC6}" srcOrd="0" destOrd="0" presId="urn:microsoft.com/office/officeart/2005/8/layout/default"/>
    <dgm:cxn modelId="{831D9D8A-F647-5249-B64F-D618372828F4}" type="presParOf" srcId="{172F6678-B500-514E-87ED-DA34DE37180D}" destId="{F1D4A04B-80AF-9540-9C71-0BC1168CE93F}" srcOrd="1" destOrd="0" presId="urn:microsoft.com/office/officeart/2005/8/layout/default"/>
    <dgm:cxn modelId="{364FDC2D-9398-594E-A9A6-56A9F61C1597}" type="presParOf" srcId="{172F6678-B500-514E-87ED-DA34DE37180D}" destId="{38857BE0-0E57-D742-9BC7-DB93340B89C2}" srcOrd="2" destOrd="0" presId="urn:microsoft.com/office/officeart/2005/8/layout/default"/>
    <dgm:cxn modelId="{3ECB7655-1BB9-8A4A-9AB7-723496E355BB}" type="presParOf" srcId="{172F6678-B500-514E-87ED-DA34DE37180D}" destId="{62BE9D27-61F2-5745-9941-262110FF540E}" srcOrd="3" destOrd="0" presId="urn:microsoft.com/office/officeart/2005/8/layout/default"/>
    <dgm:cxn modelId="{A5173DF7-88F4-1C43-918F-421F22B21A2B}" type="presParOf" srcId="{172F6678-B500-514E-87ED-DA34DE37180D}" destId="{3EAC3E33-5F93-D948-908E-5CED5FC87256}" srcOrd="4" destOrd="0" presId="urn:microsoft.com/office/officeart/2005/8/layout/default"/>
    <dgm:cxn modelId="{C66DDE23-1817-CF40-89B9-9C86E4688D88}" type="presParOf" srcId="{172F6678-B500-514E-87ED-DA34DE37180D}" destId="{3E0993A9-3EBF-274F-A2A9-01EB58B05836}" srcOrd="5" destOrd="0" presId="urn:microsoft.com/office/officeart/2005/8/layout/default"/>
    <dgm:cxn modelId="{8F8A7BE4-C3C9-E448-A4CF-A900E9C58B01}" type="presParOf" srcId="{172F6678-B500-514E-87ED-DA34DE37180D}" destId="{DA0B2DDD-DCB4-524F-8F89-0A4F7B0B5EDA}" srcOrd="6" destOrd="0" presId="urn:microsoft.com/office/officeart/2005/8/layout/default"/>
    <dgm:cxn modelId="{CD5CF988-7A38-B648-94D6-67F1E70D139F}" type="presParOf" srcId="{172F6678-B500-514E-87ED-DA34DE37180D}" destId="{314A4127-E18E-0242-A935-3A8047AFC3BB}" srcOrd="7" destOrd="0" presId="urn:microsoft.com/office/officeart/2005/8/layout/default"/>
    <dgm:cxn modelId="{6FCB91EF-17FB-EF42-9D28-74FC7A78B084}" type="presParOf" srcId="{172F6678-B500-514E-87ED-DA34DE37180D}" destId="{CF50BEF8-D002-0744-A3B5-B97F1022E276}" srcOrd="8" destOrd="0" presId="urn:microsoft.com/office/officeart/2005/8/layout/default"/>
    <dgm:cxn modelId="{E9453134-5A2C-2E42-B11E-1BA003BDC56B}" type="presParOf" srcId="{172F6678-B500-514E-87ED-DA34DE37180D}" destId="{1232E861-70C8-A448-AFC1-1413391C0B4E}" srcOrd="9" destOrd="0" presId="urn:microsoft.com/office/officeart/2005/8/layout/default"/>
    <dgm:cxn modelId="{5E99FE99-E71A-784F-AD7C-C10A67A0D4A0}" type="presParOf" srcId="{172F6678-B500-514E-87ED-DA34DE37180D}" destId="{3835990B-4BB1-CA44-927B-594A2D0CCF1C}" srcOrd="10" destOrd="0" presId="urn:microsoft.com/office/officeart/2005/8/layout/default"/>
    <dgm:cxn modelId="{87746252-E7DE-2445-AA74-EFFA7B0C2089}" type="presParOf" srcId="{172F6678-B500-514E-87ED-DA34DE37180D}" destId="{6B23C270-055C-E248-A4C7-9C7550E7C38B}" srcOrd="11" destOrd="0" presId="urn:microsoft.com/office/officeart/2005/8/layout/default"/>
    <dgm:cxn modelId="{7977936E-8756-5649-AA9F-D44D8D2D628C}" type="presParOf" srcId="{172F6678-B500-514E-87ED-DA34DE37180D}" destId="{40FDB7CF-1E88-C143-AD2A-9CF5E9C3856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4000C0-C6F0-D449-89D8-F4DA03A3A51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AE1325-F5EF-A941-A9DC-3ABB40807434}">
      <dgm:prSet/>
      <dgm:spPr/>
      <dgm:t>
        <a:bodyPr/>
        <a:lstStyle/>
        <a:p>
          <a:r>
            <a:rPr lang="en-US" b="1" i="0" baseline="0"/>
            <a:t>A, on seeing a house of thoroughly fireproof construction, says to B, the owner, “This house will never burn down.” </a:t>
          </a:r>
          <a:endParaRPr lang="en-US"/>
        </a:p>
      </dgm:t>
    </dgm:pt>
    <dgm:pt modelId="{93F4E403-4847-4E45-9716-B91696DE2278}" type="parTrans" cxnId="{3AC1431C-EA99-BD40-8473-58DF08610E3A}">
      <dgm:prSet/>
      <dgm:spPr/>
      <dgm:t>
        <a:bodyPr/>
        <a:lstStyle/>
        <a:p>
          <a:endParaRPr lang="en-US"/>
        </a:p>
      </dgm:t>
    </dgm:pt>
    <dgm:pt modelId="{6B860B4C-6A93-B842-BE96-3BAB92D9A8C0}" type="sibTrans" cxnId="{3AC1431C-EA99-BD40-8473-58DF08610E3A}">
      <dgm:prSet/>
      <dgm:spPr/>
      <dgm:t>
        <a:bodyPr/>
        <a:lstStyle/>
        <a:p>
          <a:endParaRPr lang="en-US"/>
        </a:p>
      </dgm:t>
    </dgm:pt>
    <dgm:pt modelId="{9909985B-1FE3-924C-B6D6-FD9B6906ED18}">
      <dgm:prSet/>
      <dgm:spPr/>
      <dgm:t>
        <a:bodyPr/>
        <a:lstStyle/>
        <a:p>
          <a:r>
            <a:rPr lang="en-US" b="1" i="0" baseline="0"/>
            <a:t>This is not a promise but merely an opinion or prediction. </a:t>
          </a:r>
          <a:endParaRPr lang="en-US"/>
        </a:p>
      </dgm:t>
    </dgm:pt>
    <dgm:pt modelId="{37609F34-6D86-A442-B2B1-871B11B57799}" type="parTrans" cxnId="{9E373D44-1C99-3345-B3FB-6696BC1E936F}">
      <dgm:prSet/>
      <dgm:spPr/>
      <dgm:t>
        <a:bodyPr/>
        <a:lstStyle/>
        <a:p>
          <a:endParaRPr lang="en-US"/>
        </a:p>
      </dgm:t>
    </dgm:pt>
    <dgm:pt modelId="{2EF4A1C7-E328-2B44-BB1C-7CDF9F66533E}" type="sibTrans" cxnId="{9E373D44-1C99-3345-B3FB-6696BC1E936F}">
      <dgm:prSet/>
      <dgm:spPr/>
      <dgm:t>
        <a:bodyPr/>
        <a:lstStyle/>
        <a:p>
          <a:endParaRPr lang="en-US"/>
        </a:p>
      </dgm:t>
    </dgm:pt>
    <dgm:pt modelId="{5819BF37-74F6-8A48-A95F-0AEB2AD4073B}" type="pres">
      <dgm:prSet presAssocID="{D44000C0-C6F0-D449-89D8-F4DA03A3A519}" presName="outerComposite" presStyleCnt="0">
        <dgm:presLayoutVars>
          <dgm:chMax val="5"/>
          <dgm:dir/>
          <dgm:resizeHandles val="exact"/>
        </dgm:presLayoutVars>
      </dgm:prSet>
      <dgm:spPr/>
    </dgm:pt>
    <dgm:pt modelId="{FB277354-852D-D549-BD00-486EF6B0AF92}" type="pres">
      <dgm:prSet presAssocID="{D44000C0-C6F0-D449-89D8-F4DA03A3A519}" presName="dummyMaxCanvas" presStyleCnt="0">
        <dgm:presLayoutVars/>
      </dgm:prSet>
      <dgm:spPr/>
    </dgm:pt>
    <dgm:pt modelId="{8D165293-8675-654F-9DE3-8ACB4B973D67}" type="pres">
      <dgm:prSet presAssocID="{D44000C0-C6F0-D449-89D8-F4DA03A3A519}" presName="TwoNodes_1" presStyleLbl="node1" presStyleIdx="0" presStyleCnt="2">
        <dgm:presLayoutVars>
          <dgm:bulletEnabled val="1"/>
        </dgm:presLayoutVars>
      </dgm:prSet>
      <dgm:spPr/>
    </dgm:pt>
    <dgm:pt modelId="{B0AEDD2C-DDC2-7146-9E30-DCCDA4F726F3}" type="pres">
      <dgm:prSet presAssocID="{D44000C0-C6F0-D449-89D8-F4DA03A3A519}" presName="TwoNodes_2" presStyleLbl="node1" presStyleIdx="1" presStyleCnt="2">
        <dgm:presLayoutVars>
          <dgm:bulletEnabled val="1"/>
        </dgm:presLayoutVars>
      </dgm:prSet>
      <dgm:spPr/>
    </dgm:pt>
    <dgm:pt modelId="{BDB56C7E-66BB-064F-BCC0-FE3B3859C0A9}" type="pres">
      <dgm:prSet presAssocID="{D44000C0-C6F0-D449-89D8-F4DA03A3A519}" presName="TwoConn_1-2" presStyleLbl="fgAccFollowNode1" presStyleIdx="0" presStyleCnt="1">
        <dgm:presLayoutVars>
          <dgm:bulletEnabled val="1"/>
        </dgm:presLayoutVars>
      </dgm:prSet>
      <dgm:spPr/>
    </dgm:pt>
    <dgm:pt modelId="{6D3DFA91-9420-0B44-AD32-293718234C46}" type="pres">
      <dgm:prSet presAssocID="{D44000C0-C6F0-D449-89D8-F4DA03A3A519}" presName="TwoNodes_1_text" presStyleLbl="node1" presStyleIdx="1" presStyleCnt="2">
        <dgm:presLayoutVars>
          <dgm:bulletEnabled val="1"/>
        </dgm:presLayoutVars>
      </dgm:prSet>
      <dgm:spPr/>
    </dgm:pt>
    <dgm:pt modelId="{F7740A46-C6D7-2E42-B63F-F8B4E7A97359}" type="pres">
      <dgm:prSet presAssocID="{D44000C0-C6F0-D449-89D8-F4DA03A3A51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AC1431C-EA99-BD40-8473-58DF08610E3A}" srcId="{D44000C0-C6F0-D449-89D8-F4DA03A3A519}" destId="{E7AE1325-F5EF-A941-A9DC-3ABB40807434}" srcOrd="0" destOrd="0" parTransId="{93F4E403-4847-4E45-9716-B91696DE2278}" sibTransId="{6B860B4C-6A93-B842-BE96-3BAB92D9A8C0}"/>
    <dgm:cxn modelId="{9E373D44-1C99-3345-B3FB-6696BC1E936F}" srcId="{D44000C0-C6F0-D449-89D8-F4DA03A3A519}" destId="{9909985B-1FE3-924C-B6D6-FD9B6906ED18}" srcOrd="1" destOrd="0" parTransId="{37609F34-6D86-A442-B2B1-871B11B57799}" sibTransId="{2EF4A1C7-E328-2B44-BB1C-7CDF9F66533E}"/>
    <dgm:cxn modelId="{344C9144-1525-EB4E-8B69-B5776F315A5F}" type="presOf" srcId="{E7AE1325-F5EF-A941-A9DC-3ABB40807434}" destId="{6D3DFA91-9420-0B44-AD32-293718234C46}" srcOrd="1" destOrd="0" presId="urn:microsoft.com/office/officeart/2005/8/layout/vProcess5"/>
    <dgm:cxn modelId="{3E114457-B408-9948-8204-3E833EDB34F2}" type="presOf" srcId="{9909985B-1FE3-924C-B6D6-FD9B6906ED18}" destId="{F7740A46-C6D7-2E42-B63F-F8B4E7A97359}" srcOrd="1" destOrd="0" presId="urn:microsoft.com/office/officeart/2005/8/layout/vProcess5"/>
    <dgm:cxn modelId="{B7F8E45D-1E60-1148-B3D4-35B9242ADAAB}" type="presOf" srcId="{D44000C0-C6F0-D449-89D8-F4DA03A3A519}" destId="{5819BF37-74F6-8A48-A95F-0AEB2AD4073B}" srcOrd="0" destOrd="0" presId="urn:microsoft.com/office/officeart/2005/8/layout/vProcess5"/>
    <dgm:cxn modelId="{58F5EB90-F132-4C45-9D42-DE1914C169E1}" type="presOf" srcId="{E7AE1325-F5EF-A941-A9DC-3ABB40807434}" destId="{8D165293-8675-654F-9DE3-8ACB4B973D67}" srcOrd="0" destOrd="0" presId="urn:microsoft.com/office/officeart/2005/8/layout/vProcess5"/>
    <dgm:cxn modelId="{10ACC6BB-3C95-AE44-A2D9-EA1CCF1D27C3}" type="presOf" srcId="{9909985B-1FE3-924C-B6D6-FD9B6906ED18}" destId="{B0AEDD2C-DDC2-7146-9E30-DCCDA4F726F3}" srcOrd="0" destOrd="0" presId="urn:microsoft.com/office/officeart/2005/8/layout/vProcess5"/>
    <dgm:cxn modelId="{38E4AABE-B241-A741-BB70-99E849292F52}" type="presOf" srcId="{6B860B4C-6A93-B842-BE96-3BAB92D9A8C0}" destId="{BDB56C7E-66BB-064F-BCC0-FE3B3859C0A9}" srcOrd="0" destOrd="0" presId="urn:microsoft.com/office/officeart/2005/8/layout/vProcess5"/>
    <dgm:cxn modelId="{A14E234E-EC7B-F84E-B7E5-30A2F2456477}" type="presParOf" srcId="{5819BF37-74F6-8A48-A95F-0AEB2AD4073B}" destId="{FB277354-852D-D549-BD00-486EF6B0AF92}" srcOrd="0" destOrd="0" presId="urn:microsoft.com/office/officeart/2005/8/layout/vProcess5"/>
    <dgm:cxn modelId="{92217C4F-1C69-B848-B3F3-86FF681818BA}" type="presParOf" srcId="{5819BF37-74F6-8A48-A95F-0AEB2AD4073B}" destId="{8D165293-8675-654F-9DE3-8ACB4B973D67}" srcOrd="1" destOrd="0" presId="urn:microsoft.com/office/officeart/2005/8/layout/vProcess5"/>
    <dgm:cxn modelId="{C2FF408C-D94D-954E-8462-DF285E414E5A}" type="presParOf" srcId="{5819BF37-74F6-8A48-A95F-0AEB2AD4073B}" destId="{B0AEDD2C-DDC2-7146-9E30-DCCDA4F726F3}" srcOrd="2" destOrd="0" presId="urn:microsoft.com/office/officeart/2005/8/layout/vProcess5"/>
    <dgm:cxn modelId="{F263DB2E-BC9B-7548-9AE2-495B4E827DB1}" type="presParOf" srcId="{5819BF37-74F6-8A48-A95F-0AEB2AD4073B}" destId="{BDB56C7E-66BB-064F-BCC0-FE3B3859C0A9}" srcOrd="3" destOrd="0" presId="urn:microsoft.com/office/officeart/2005/8/layout/vProcess5"/>
    <dgm:cxn modelId="{8722B688-9056-9441-A9A1-691D81ADFA15}" type="presParOf" srcId="{5819BF37-74F6-8A48-A95F-0AEB2AD4073B}" destId="{6D3DFA91-9420-0B44-AD32-293718234C46}" srcOrd="4" destOrd="0" presId="urn:microsoft.com/office/officeart/2005/8/layout/vProcess5"/>
    <dgm:cxn modelId="{8B82F023-FAE8-AF41-BB2F-290DCB7453BC}" type="presParOf" srcId="{5819BF37-74F6-8A48-A95F-0AEB2AD4073B}" destId="{F7740A46-C6D7-2E42-B63F-F8B4E7A973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4B1B79-86DB-42F5-969C-12281FE8378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7ACE54-CFA7-4320-9479-1078ACFA786A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a. Agreement distinguished from bargain. </a:t>
          </a:r>
          <a:endParaRPr lang="en-US" dirty="0"/>
        </a:p>
      </dgm:t>
    </dgm:pt>
    <dgm:pt modelId="{1BC4132D-2525-42C1-9961-1144506C8B60}" type="parTrans" cxnId="{6D17EDC9-8D06-4C08-9644-6ED7515AF0CE}">
      <dgm:prSet/>
      <dgm:spPr/>
      <dgm:t>
        <a:bodyPr/>
        <a:lstStyle/>
        <a:p>
          <a:endParaRPr lang="en-US"/>
        </a:p>
      </dgm:t>
    </dgm:pt>
    <dgm:pt modelId="{040F7162-86B2-47F0-AFD5-819505F65A2A}" type="sibTrans" cxnId="{6D17EDC9-8D06-4C08-9644-6ED7515AF0CE}">
      <dgm:prSet/>
      <dgm:spPr/>
      <dgm:t>
        <a:bodyPr/>
        <a:lstStyle/>
        <a:p>
          <a:endParaRPr lang="en-US"/>
        </a:p>
      </dgm:t>
    </dgm:pt>
    <dgm:pt modelId="{3D225BC7-C600-5F48-9923-61F9B4524D02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b. Manifestation of assent.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84025C25-781D-A04B-AB17-493063331F39}" type="parTrans" cxnId="{C00D5A97-560A-8448-8A21-0233855EC227}">
      <dgm:prSet/>
      <dgm:spPr/>
      <dgm:t>
        <a:bodyPr/>
        <a:lstStyle/>
        <a:p>
          <a:endParaRPr lang="en-US"/>
        </a:p>
      </dgm:t>
    </dgm:pt>
    <dgm:pt modelId="{AAF8176D-C623-8F48-AE5E-AFF448F93C11}" type="sibTrans" cxnId="{C00D5A97-560A-8448-8A21-0233855EC227}">
      <dgm:prSet/>
      <dgm:spPr/>
      <dgm:t>
        <a:bodyPr/>
        <a:lstStyle/>
        <a:p>
          <a:endParaRPr lang="en-US"/>
        </a:p>
      </dgm:t>
    </dgm:pt>
    <dgm:pt modelId="{47D94F96-ADE5-F842-8608-95280DD93261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c. Bargain distinguished from agreement.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1A8DDA07-1087-6D47-AFBF-A4C75DC4F52E}" type="parTrans" cxnId="{5EB15AB3-582C-CF48-B3E7-0779B6A932CE}">
      <dgm:prSet/>
      <dgm:spPr/>
      <dgm:t>
        <a:bodyPr/>
        <a:lstStyle/>
        <a:p>
          <a:endParaRPr lang="en-US"/>
        </a:p>
      </dgm:t>
    </dgm:pt>
    <dgm:pt modelId="{4B9A058E-4E8E-4F4C-994A-26B0D032FCE2}" type="sibTrans" cxnId="{5EB15AB3-582C-CF48-B3E7-0779B6A932CE}">
      <dgm:prSet/>
      <dgm:spPr/>
      <dgm:t>
        <a:bodyPr/>
        <a:lstStyle/>
        <a:p>
          <a:endParaRPr lang="en-US"/>
        </a:p>
      </dgm:t>
    </dgm:pt>
    <dgm:pt modelId="{63AE7058-EC85-194B-A7ED-9FC6BE0E56E4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d. Offer.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3CD1DDD6-84AF-0F4A-891A-4A35DD241839}" type="parTrans" cxnId="{282256E9-E4AB-BA48-B591-E647E19BC2B2}">
      <dgm:prSet/>
      <dgm:spPr/>
      <dgm:t>
        <a:bodyPr/>
        <a:lstStyle/>
        <a:p>
          <a:endParaRPr lang="en-US"/>
        </a:p>
      </dgm:t>
    </dgm:pt>
    <dgm:pt modelId="{DB483917-3A1D-8A42-8873-2AD7996640E4}" type="sibTrans" cxnId="{282256E9-E4AB-BA48-B591-E647E19BC2B2}">
      <dgm:prSet/>
      <dgm:spPr/>
      <dgm:t>
        <a:bodyPr/>
        <a:lstStyle/>
        <a:p>
          <a:endParaRPr lang="en-US"/>
        </a:p>
      </dgm:t>
    </dgm:pt>
    <dgm:pt modelId="{F29CC908-2A99-234B-AC52-D94FC2634FD4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e. Contract distinguished from bargain.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F78296DB-11E7-084A-9D78-23E6DE84A95E}" type="parTrans" cxnId="{8D3AF699-E52A-2A48-98A4-C2D14A8A0AA3}">
      <dgm:prSet/>
      <dgm:spPr/>
      <dgm:t>
        <a:bodyPr/>
        <a:lstStyle/>
        <a:p>
          <a:endParaRPr lang="en-US"/>
        </a:p>
      </dgm:t>
    </dgm:pt>
    <dgm:pt modelId="{F32778C0-3496-FB48-985B-74384BE07D2C}" type="sibTrans" cxnId="{8D3AF699-E52A-2A48-98A4-C2D14A8A0AA3}">
      <dgm:prSet/>
      <dgm:spPr/>
      <dgm:t>
        <a:bodyPr/>
        <a:lstStyle/>
        <a:p>
          <a:endParaRPr lang="en-US"/>
        </a:p>
      </dgm:t>
    </dgm:pt>
    <dgm:pt modelId="{172F6678-B500-514E-87ED-DA34DE37180D}" type="pres">
      <dgm:prSet presAssocID="{804B1B79-86DB-42F5-969C-12281FE83789}" presName="diagram" presStyleCnt="0">
        <dgm:presLayoutVars>
          <dgm:dir/>
          <dgm:resizeHandles val="exact"/>
        </dgm:presLayoutVars>
      </dgm:prSet>
      <dgm:spPr/>
    </dgm:pt>
    <dgm:pt modelId="{10C37041-95B7-C046-84CC-A43D61E2ACC6}" type="pres">
      <dgm:prSet presAssocID="{BF7ACE54-CFA7-4320-9479-1078ACFA786A}" presName="node" presStyleLbl="node1" presStyleIdx="0" presStyleCnt="5">
        <dgm:presLayoutVars>
          <dgm:bulletEnabled val="1"/>
        </dgm:presLayoutVars>
      </dgm:prSet>
      <dgm:spPr/>
    </dgm:pt>
    <dgm:pt modelId="{F1D4A04B-80AF-9540-9C71-0BC1168CE93F}" type="pres">
      <dgm:prSet presAssocID="{040F7162-86B2-47F0-AFD5-819505F65A2A}" presName="sibTrans" presStyleCnt="0"/>
      <dgm:spPr/>
    </dgm:pt>
    <dgm:pt modelId="{87C37E34-0234-694F-8AFD-1C12BFBF4E52}" type="pres">
      <dgm:prSet presAssocID="{3D225BC7-C600-5F48-9923-61F9B4524D02}" presName="node" presStyleLbl="node1" presStyleIdx="1" presStyleCnt="5">
        <dgm:presLayoutVars>
          <dgm:bulletEnabled val="1"/>
        </dgm:presLayoutVars>
      </dgm:prSet>
      <dgm:spPr/>
    </dgm:pt>
    <dgm:pt modelId="{0BEF6467-8B6F-6845-9A6F-2EBAA3D82786}" type="pres">
      <dgm:prSet presAssocID="{AAF8176D-C623-8F48-AE5E-AFF448F93C11}" presName="sibTrans" presStyleCnt="0"/>
      <dgm:spPr/>
    </dgm:pt>
    <dgm:pt modelId="{47FB9D74-8548-DF49-8F24-AD15B08BE6BF}" type="pres">
      <dgm:prSet presAssocID="{47D94F96-ADE5-F842-8608-95280DD93261}" presName="node" presStyleLbl="node1" presStyleIdx="2" presStyleCnt="5">
        <dgm:presLayoutVars>
          <dgm:bulletEnabled val="1"/>
        </dgm:presLayoutVars>
      </dgm:prSet>
      <dgm:spPr/>
    </dgm:pt>
    <dgm:pt modelId="{50F2C757-A9DA-6849-9DE8-8244F83A5FC1}" type="pres">
      <dgm:prSet presAssocID="{4B9A058E-4E8E-4F4C-994A-26B0D032FCE2}" presName="sibTrans" presStyleCnt="0"/>
      <dgm:spPr/>
    </dgm:pt>
    <dgm:pt modelId="{0BE511C0-9D59-9940-85E2-9E24F4F5A8CC}" type="pres">
      <dgm:prSet presAssocID="{63AE7058-EC85-194B-A7ED-9FC6BE0E56E4}" presName="node" presStyleLbl="node1" presStyleIdx="3" presStyleCnt="5">
        <dgm:presLayoutVars>
          <dgm:bulletEnabled val="1"/>
        </dgm:presLayoutVars>
      </dgm:prSet>
      <dgm:spPr/>
    </dgm:pt>
    <dgm:pt modelId="{D3BE01C0-D0D5-D248-829B-C1E7E9BDD5C6}" type="pres">
      <dgm:prSet presAssocID="{DB483917-3A1D-8A42-8873-2AD7996640E4}" presName="sibTrans" presStyleCnt="0"/>
      <dgm:spPr/>
    </dgm:pt>
    <dgm:pt modelId="{670157D4-0C75-524D-9D18-A9FF903289D8}" type="pres">
      <dgm:prSet presAssocID="{F29CC908-2A99-234B-AC52-D94FC2634FD4}" presName="node" presStyleLbl="node1" presStyleIdx="4" presStyleCnt="5">
        <dgm:presLayoutVars>
          <dgm:bulletEnabled val="1"/>
        </dgm:presLayoutVars>
      </dgm:prSet>
      <dgm:spPr/>
    </dgm:pt>
  </dgm:ptLst>
  <dgm:cxnLst>
    <dgm:cxn modelId="{3747F504-4517-7F42-B9AA-D05731C95066}" type="presOf" srcId="{BF7ACE54-CFA7-4320-9479-1078ACFA786A}" destId="{10C37041-95B7-C046-84CC-A43D61E2ACC6}" srcOrd="0" destOrd="0" presId="urn:microsoft.com/office/officeart/2005/8/layout/default"/>
    <dgm:cxn modelId="{F3AF872E-B7C9-5E43-BC8D-AA278B160EED}" type="presOf" srcId="{63AE7058-EC85-194B-A7ED-9FC6BE0E56E4}" destId="{0BE511C0-9D59-9940-85E2-9E24F4F5A8CC}" srcOrd="0" destOrd="0" presId="urn:microsoft.com/office/officeart/2005/8/layout/default"/>
    <dgm:cxn modelId="{5514B136-0B01-854D-985F-704A0CF9F092}" type="presOf" srcId="{47D94F96-ADE5-F842-8608-95280DD93261}" destId="{47FB9D74-8548-DF49-8F24-AD15B08BE6BF}" srcOrd="0" destOrd="0" presId="urn:microsoft.com/office/officeart/2005/8/layout/default"/>
    <dgm:cxn modelId="{B6900137-4EDC-EC44-8B5B-AB84E1F5A2AE}" type="presOf" srcId="{F29CC908-2A99-234B-AC52-D94FC2634FD4}" destId="{670157D4-0C75-524D-9D18-A9FF903289D8}" srcOrd="0" destOrd="0" presId="urn:microsoft.com/office/officeart/2005/8/layout/default"/>
    <dgm:cxn modelId="{C00D5A97-560A-8448-8A21-0233855EC227}" srcId="{804B1B79-86DB-42F5-969C-12281FE83789}" destId="{3D225BC7-C600-5F48-9923-61F9B4524D02}" srcOrd="1" destOrd="0" parTransId="{84025C25-781D-A04B-AB17-493063331F39}" sibTransId="{AAF8176D-C623-8F48-AE5E-AFF448F93C11}"/>
    <dgm:cxn modelId="{8D3AF699-E52A-2A48-98A4-C2D14A8A0AA3}" srcId="{804B1B79-86DB-42F5-969C-12281FE83789}" destId="{F29CC908-2A99-234B-AC52-D94FC2634FD4}" srcOrd="4" destOrd="0" parTransId="{F78296DB-11E7-084A-9D78-23E6DE84A95E}" sibTransId="{F32778C0-3496-FB48-985B-74384BE07D2C}"/>
    <dgm:cxn modelId="{5EB15AB3-582C-CF48-B3E7-0779B6A932CE}" srcId="{804B1B79-86DB-42F5-969C-12281FE83789}" destId="{47D94F96-ADE5-F842-8608-95280DD93261}" srcOrd="2" destOrd="0" parTransId="{1A8DDA07-1087-6D47-AFBF-A4C75DC4F52E}" sibTransId="{4B9A058E-4E8E-4F4C-994A-26B0D032FCE2}"/>
    <dgm:cxn modelId="{04B293C0-8DA4-ED44-8D55-55246DCC9E36}" type="presOf" srcId="{3D225BC7-C600-5F48-9923-61F9B4524D02}" destId="{87C37E34-0234-694F-8AFD-1C12BFBF4E52}" srcOrd="0" destOrd="0" presId="urn:microsoft.com/office/officeart/2005/8/layout/default"/>
    <dgm:cxn modelId="{6D17EDC9-8D06-4C08-9644-6ED7515AF0CE}" srcId="{804B1B79-86DB-42F5-969C-12281FE83789}" destId="{BF7ACE54-CFA7-4320-9479-1078ACFA786A}" srcOrd="0" destOrd="0" parTransId="{1BC4132D-2525-42C1-9961-1144506C8B60}" sibTransId="{040F7162-86B2-47F0-AFD5-819505F65A2A}"/>
    <dgm:cxn modelId="{F445DAD0-5761-8B44-9993-0C32AA7ABCAE}" type="presOf" srcId="{804B1B79-86DB-42F5-969C-12281FE83789}" destId="{172F6678-B500-514E-87ED-DA34DE37180D}" srcOrd="0" destOrd="0" presId="urn:microsoft.com/office/officeart/2005/8/layout/default"/>
    <dgm:cxn modelId="{282256E9-E4AB-BA48-B591-E647E19BC2B2}" srcId="{804B1B79-86DB-42F5-969C-12281FE83789}" destId="{63AE7058-EC85-194B-A7ED-9FC6BE0E56E4}" srcOrd="3" destOrd="0" parTransId="{3CD1DDD6-84AF-0F4A-891A-4A35DD241839}" sibTransId="{DB483917-3A1D-8A42-8873-2AD7996640E4}"/>
    <dgm:cxn modelId="{29EE62CA-49CF-344B-B1E0-314509FA7CD0}" type="presParOf" srcId="{172F6678-B500-514E-87ED-DA34DE37180D}" destId="{10C37041-95B7-C046-84CC-A43D61E2ACC6}" srcOrd="0" destOrd="0" presId="urn:microsoft.com/office/officeart/2005/8/layout/default"/>
    <dgm:cxn modelId="{831D9D8A-F647-5249-B64F-D618372828F4}" type="presParOf" srcId="{172F6678-B500-514E-87ED-DA34DE37180D}" destId="{F1D4A04B-80AF-9540-9C71-0BC1168CE93F}" srcOrd="1" destOrd="0" presId="urn:microsoft.com/office/officeart/2005/8/layout/default"/>
    <dgm:cxn modelId="{D3CE2BA1-B5CD-304D-B1DE-FB136CDBF182}" type="presParOf" srcId="{172F6678-B500-514E-87ED-DA34DE37180D}" destId="{87C37E34-0234-694F-8AFD-1C12BFBF4E52}" srcOrd="2" destOrd="0" presId="urn:microsoft.com/office/officeart/2005/8/layout/default"/>
    <dgm:cxn modelId="{8BF8B717-4542-0F41-BF12-06F6FA405003}" type="presParOf" srcId="{172F6678-B500-514E-87ED-DA34DE37180D}" destId="{0BEF6467-8B6F-6845-9A6F-2EBAA3D82786}" srcOrd="3" destOrd="0" presId="urn:microsoft.com/office/officeart/2005/8/layout/default"/>
    <dgm:cxn modelId="{FABE960D-E7C2-2E47-9FE6-AFD48A737C1B}" type="presParOf" srcId="{172F6678-B500-514E-87ED-DA34DE37180D}" destId="{47FB9D74-8548-DF49-8F24-AD15B08BE6BF}" srcOrd="4" destOrd="0" presId="urn:microsoft.com/office/officeart/2005/8/layout/default"/>
    <dgm:cxn modelId="{4C66120F-90A4-D044-B261-C5818E4A09DF}" type="presParOf" srcId="{172F6678-B500-514E-87ED-DA34DE37180D}" destId="{50F2C757-A9DA-6849-9DE8-8244F83A5FC1}" srcOrd="5" destOrd="0" presId="urn:microsoft.com/office/officeart/2005/8/layout/default"/>
    <dgm:cxn modelId="{EFF0AAE9-56E7-0142-A715-23ACD1A76AE9}" type="presParOf" srcId="{172F6678-B500-514E-87ED-DA34DE37180D}" destId="{0BE511C0-9D59-9940-85E2-9E24F4F5A8CC}" srcOrd="6" destOrd="0" presId="urn:microsoft.com/office/officeart/2005/8/layout/default"/>
    <dgm:cxn modelId="{C7BC2ED1-2618-5040-A5DC-78AEA644AF7A}" type="presParOf" srcId="{172F6678-B500-514E-87ED-DA34DE37180D}" destId="{D3BE01C0-D0D5-D248-829B-C1E7E9BDD5C6}" srcOrd="7" destOrd="0" presId="urn:microsoft.com/office/officeart/2005/8/layout/default"/>
    <dgm:cxn modelId="{6E5540FE-2292-3F43-91E3-7099F7B80E38}" type="presParOf" srcId="{172F6678-B500-514E-87ED-DA34DE37180D}" destId="{670157D4-0C75-524D-9D18-A9FF903289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B1C5DE-E80B-46D3-8B2F-4C3CA7C4E03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7843F93-9E26-4C99-B1A8-2ABA12569BAB}">
      <dgm:prSet/>
      <dgm:spPr/>
      <dgm:t>
        <a:bodyPr/>
        <a:lstStyle/>
        <a:p>
          <a:r>
            <a:rPr lang="en-US" b="1" i="0" baseline="0"/>
            <a:t>a. Express and implied contracts</a:t>
          </a:r>
          <a:endParaRPr lang="en-US"/>
        </a:p>
      </dgm:t>
    </dgm:pt>
    <dgm:pt modelId="{4CB6B359-C80F-4D1D-BA43-9401BB3C1C20}" type="parTrans" cxnId="{690A00D3-5499-4A85-81F9-FBC1720A0EE5}">
      <dgm:prSet/>
      <dgm:spPr/>
      <dgm:t>
        <a:bodyPr/>
        <a:lstStyle/>
        <a:p>
          <a:endParaRPr lang="en-US"/>
        </a:p>
      </dgm:t>
    </dgm:pt>
    <dgm:pt modelId="{62709175-9A06-485F-A380-6D38D475F46B}" type="sibTrans" cxnId="{690A00D3-5499-4A85-81F9-FBC1720A0EE5}">
      <dgm:prSet/>
      <dgm:spPr/>
      <dgm:t>
        <a:bodyPr/>
        <a:lstStyle/>
        <a:p>
          <a:endParaRPr lang="en-US"/>
        </a:p>
      </dgm:t>
    </dgm:pt>
    <dgm:pt modelId="{38723F98-97CC-48B9-8BDF-B305B6E1FE82}">
      <dgm:prSet/>
      <dgm:spPr/>
      <dgm:t>
        <a:bodyPr/>
        <a:lstStyle/>
        <a:p>
          <a:r>
            <a:rPr lang="en-US" b="1" i="0" baseline="0"/>
            <a:t>b. Quasi-contracts. </a:t>
          </a:r>
          <a:endParaRPr lang="en-US"/>
        </a:p>
      </dgm:t>
    </dgm:pt>
    <dgm:pt modelId="{D6E55CAE-7FEF-4BAF-96E0-D4E3066D25F6}" type="parTrans" cxnId="{A69D3113-F90A-4F90-A25B-AA43AEB3432E}">
      <dgm:prSet/>
      <dgm:spPr/>
      <dgm:t>
        <a:bodyPr/>
        <a:lstStyle/>
        <a:p>
          <a:endParaRPr lang="en-US"/>
        </a:p>
      </dgm:t>
    </dgm:pt>
    <dgm:pt modelId="{E5D4FDB1-6AEE-4E0E-9E21-402C7C3F8D59}" type="sibTrans" cxnId="{A69D3113-F90A-4F90-A25B-AA43AEB3432E}">
      <dgm:prSet/>
      <dgm:spPr/>
      <dgm:t>
        <a:bodyPr/>
        <a:lstStyle/>
        <a:p>
          <a:endParaRPr lang="en-US"/>
        </a:p>
      </dgm:t>
    </dgm:pt>
    <dgm:pt modelId="{EF48E1DC-5C67-4A63-A206-830D94CDB3A6}" type="pres">
      <dgm:prSet presAssocID="{92B1C5DE-E80B-46D3-8B2F-4C3CA7C4E032}" presName="root" presStyleCnt="0">
        <dgm:presLayoutVars>
          <dgm:dir/>
          <dgm:resizeHandles val="exact"/>
        </dgm:presLayoutVars>
      </dgm:prSet>
      <dgm:spPr/>
    </dgm:pt>
    <dgm:pt modelId="{9328D88D-2249-4A1A-9429-7A5B0D11897A}" type="pres">
      <dgm:prSet presAssocID="{C7843F93-9E26-4C99-B1A8-2ABA12569BAB}" presName="compNode" presStyleCnt="0"/>
      <dgm:spPr/>
    </dgm:pt>
    <dgm:pt modelId="{106721D4-D4A1-4F03-807A-F8E222C2CA01}" type="pres">
      <dgm:prSet presAssocID="{C7843F93-9E26-4C99-B1A8-2ABA12569B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9CE4C62-C15E-4B9A-9693-425756F51C56}" type="pres">
      <dgm:prSet presAssocID="{C7843F93-9E26-4C99-B1A8-2ABA12569BAB}" presName="spaceRect" presStyleCnt="0"/>
      <dgm:spPr/>
    </dgm:pt>
    <dgm:pt modelId="{DAAF0B20-E803-4216-9BFC-1960F732EBD0}" type="pres">
      <dgm:prSet presAssocID="{C7843F93-9E26-4C99-B1A8-2ABA12569BAB}" presName="textRect" presStyleLbl="revTx" presStyleIdx="0" presStyleCnt="2">
        <dgm:presLayoutVars>
          <dgm:chMax val="1"/>
          <dgm:chPref val="1"/>
        </dgm:presLayoutVars>
      </dgm:prSet>
      <dgm:spPr/>
    </dgm:pt>
    <dgm:pt modelId="{B6B67562-B7F5-4E23-A493-3058A2ACACDD}" type="pres">
      <dgm:prSet presAssocID="{62709175-9A06-485F-A380-6D38D475F46B}" presName="sibTrans" presStyleCnt="0"/>
      <dgm:spPr/>
    </dgm:pt>
    <dgm:pt modelId="{E6A9263E-2677-423C-8A22-1DA4B0868230}" type="pres">
      <dgm:prSet presAssocID="{38723F98-97CC-48B9-8BDF-B305B6E1FE82}" presName="compNode" presStyleCnt="0"/>
      <dgm:spPr/>
    </dgm:pt>
    <dgm:pt modelId="{11CE3D70-BE01-4012-9B2D-532A0726A740}" type="pres">
      <dgm:prSet presAssocID="{38723F98-97CC-48B9-8BDF-B305B6E1FE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 female outline"/>
        </a:ext>
      </dgm:extLst>
    </dgm:pt>
    <dgm:pt modelId="{4567EDC4-D0F4-45A5-B5B8-DDF3B8D58BD3}" type="pres">
      <dgm:prSet presAssocID="{38723F98-97CC-48B9-8BDF-B305B6E1FE82}" presName="spaceRect" presStyleCnt="0"/>
      <dgm:spPr/>
    </dgm:pt>
    <dgm:pt modelId="{8B54F964-EE7E-4BC5-AB09-4EA2892E1916}" type="pres">
      <dgm:prSet presAssocID="{38723F98-97CC-48B9-8BDF-B305B6E1FE8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9D3113-F90A-4F90-A25B-AA43AEB3432E}" srcId="{92B1C5DE-E80B-46D3-8B2F-4C3CA7C4E032}" destId="{38723F98-97CC-48B9-8BDF-B305B6E1FE82}" srcOrd="1" destOrd="0" parTransId="{D6E55CAE-7FEF-4BAF-96E0-D4E3066D25F6}" sibTransId="{E5D4FDB1-6AEE-4E0E-9E21-402C7C3F8D59}"/>
    <dgm:cxn modelId="{5931756A-3F46-41F0-8FEF-E122E6EBD59B}" type="presOf" srcId="{38723F98-97CC-48B9-8BDF-B305B6E1FE82}" destId="{8B54F964-EE7E-4BC5-AB09-4EA2892E1916}" srcOrd="0" destOrd="0" presId="urn:microsoft.com/office/officeart/2018/2/layout/IconLabelList"/>
    <dgm:cxn modelId="{7C30548E-FF56-4B6F-9787-524E620267BD}" type="presOf" srcId="{C7843F93-9E26-4C99-B1A8-2ABA12569BAB}" destId="{DAAF0B20-E803-4216-9BFC-1960F732EBD0}" srcOrd="0" destOrd="0" presId="urn:microsoft.com/office/officeart/2018/2/layout/IconLabelList"/>
    <dgm:cxn modelId="{690A00D3-5499-4A85-81F9-FBC1720A0EE5}" srcId="{92B1C5DE-E80B-46D3-8B2F-4C3CA7C4E032}" destId="{C7843F93-9E26-4C99-B1A8-2ABA12569BAB}" srcOrd="0" destOrd="0" parTransId="{4CB6B359-C80F-4D1D-BA43-9401BB3C1C20}" sibTransId="{62709175-9A06-485F-A380-6D38D475F46B}"/>
    <dgm:cxn modelId="{0F5DAFE3-0870-4FF3-A8F3-CF4C9EDA26FF}" type="presOf" srcId="{92B1C5DE-E80B-46D3-8B2F-4C3CA7C4E032}" destId="{EF48E1DC-5C67-4A63-A206-830D94CDB3A6}" srcOrd="0" destOrd="0" presId="urn:microsoft.com/office/officeart/2018/2/layout/IconLabelList"/>
    <dgm:cxn modelId="{6D398B86-66C9-450C-B3D0-C627B92C5ECE}" type="presParOf" srcId="{EF48E1DC-5C67-4A63-A206-830D94CDB3A6}" destId="{9328D88D-2249-4A1A-9429-7A5B0D11897A}" srcOrd="0" destOrd="0" presId="urn:microsoft.com/office/officeart/2018/2/layout/IconLabelList"/>
    <dgm:cxn modelId="{73E5A515-3C43-4B48-85B8-8C6414CDD45C}" type="presParOf" srcId="{9328D88D-2249-4A1A-9429-7A5B0D11897A}" destId="{106721D4-D4A1-4F03-807A-F8E222C2CA01}" srcOrd="0" destOrd="0" presId="urn:microsoft.com/office/officeart/2018/2/layout/IconLabelList"/>
    <dgm:cxn modelId="{919A17E2-D6D0-41B5-A0CA-75EC0F02229E}" type="presParOf" srcId="{9328D88D-2249-4A1A-9429-7A5B0D11897A}" destId="{39CE4C62-C15E-4B9A-9693-425756F51C56}" srcOrd="1" destOrd="0" presId="urn:microsoft.com/office/officeart/2018/2/layout/IconLabelList"/>
    <dgm:cxn modelId="{C94349BD-5154-427B-9341-8316C7D58762}" type="presParOf" srcId="{9328D88D-2249-4A1A-9429-7A5B0D11897A}" destId="{DAAF0B20-E803-4216-9BFC-1960F732EBD0}" srcOrd="2" destOrd="0" presId="urn:microsoft.com/office/officeart/2018/2/layout/IconLabelList"/>
    <dgm:cxn modelId="{85E33D65-FF48-4CA3-936E-19F5410E4438}" type="presParOf" srcId="{EF48E1DC-5C67-4A63-A206-830D94CDB3A6}" destId="{B6B67562-B7F5-4E23-A493-3058A2ACACDD}" srcOrd="1" destOrd="0" presId="urn:microsoft.com/office/officeart/2018/2/layout/IconLabelList"/>
    <dgm:cxn modelId="{C1DDF0E9-A993-4179-A7DF-C84083E30833}" type="presParOf" srcId="{EF48E1DC-5C67-4A63-A206-830D94CDB3A6}" destId="{E6A9263E-2677-423C-8A22-1DA4B0868230}" srcOrd="2" destOrd="0" presId="urn:microsoft.com/office/officeart/2018/2/layout/IconLabelList"/>
    <dgm:cxn modelId="{CA8CC13E-B15A-4DF7-903D-8E4C1E3CCEFA}" type="presParOf" srcId="{E6A9263E-2677-423C-8A22-1DA4B0868230}" destId="{11CE3D70-BE01-4012-9B2D-532A0726A740}" srcOrd="0" destOrd="0" presId="urn:microsoft.com/office/officeart/2018/2/layout/IconLabelList"/>
    <dgm:cxn modelId="{690F9046-EC4B-4D35-A5A5-1525D6D5570E}" type="presParOf" srcId="{E6A9263E-2677-423C-8A22-1DA4B0868230}" destId="{4567EDC4-D0F4-45A5-B5B8-DDF3B8D58BD3}" srcOrd="1" destOrd="0" presId="urn:microsoft.com/office/officeart/2018/2/layout/IconLabelList"/>
    <dgm:cxn modelId="{64EE825A-B393-4E0A-9673-628D797E3BFD}" type="presParOf" srcId="{E6A9263E-2677-423C-8A22-1DA4B0868230}" destId="{8B54F964-EE7E-4BC5-AB09-4EA2892E191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AC3268-0013-3B47-A616-ED5BB265DAC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FD8A9A-A868-F048-B071-8F6F266BAD9D}">
      <dgm:prSet/>
      <dgm:spPr/>
      <dgm:t>
        <a:bodyPr/>
        <a:lstStyle/>
        <a:p>
          <a:r>
            <a:rPr lang="en-US" b="1" i="0" baseline="0" dirty="0"/>
            <a:t>A telephones to his grocer, “Send me a ten-pound bag of flour.” The grocer sends it. </a:t>
          </a:r>
          <a:endParaRPr lang="en-US" dirty="0"/>
        </a:p>
      </dgm:t>
    </dgm:pt>
    <dgm:pt modelId="{BC1F4C00-C520-744F-923B-E405A54306FD}" type="parTrans" cxnId="{2C1F5903-1A49-F04C-A871-3A3A2CFB2582}">
      <dgm:prSet/>
      <dgm:spPr/>
      <dgm:t>
        <a:bodyPr/>
        <a:lstStyle/>
        <a:p>
          <a:endParaRPr lang="en-US"/>
        </a:p>
      </dgm:t>
    </dgm:pt>
    <dgm:pt modelId="{40F45116-589B-DC48-87A9-9D5EDD82676F}" type="sibTrans" cxnId="{2C1F5903-1A49-F04C-A871-3A3A2CFB2582}">
      <dgm:prSet/>
      <dgm:spPr/>
      <dgm:t>
        <a:bodyPr/>
        <a:lstStyle/>
        <a:p>
          <a:endParaRPr lang="en-US"/>
        </a:p>
      </dgm:t>
    </dgm:pt>
    <dgm:pt modelId="{A9955642-BC91-AD49-8AD1-D00B8D87A5D6}">
      <dgm:prSet/>
      <dgm:spPr/>
      <dgm:t>
        <a:bodyPr/>
        <a:lstStyle/>
        <a:p>
          <a:r>
            <a:rPr lang="en-US" b="1" i="0" baseline="0" dirty="0"/>
            <a:t>A has thereby promised to pay the grocer's current price.</a:t>
          </a:r>
          <a:endParaRPr lang="en-US" dirty="0"/>
        </a:p>
      </dgm:t>
    </dgm:pt>
    <dgm:pt modelId="{B2307643-052A-B249-9F54-9F97F653013E}" type="parTrans" cxnId="{7B7479E8-787E-C347-B39E-232E071539A4}">
      <dgm:prSet/>
      <dgm:spPr/>
      <dgm:t>
        <a:bodyPr/>
        <a:lstStyle/>
        <a:p>
          <a:endParaRPr lang="en-US"/>
        </a:p>
      </dgm:t>
    </dgm:pt>
    <dgm:pt modelId="{F2FF7413-71C9-FB49-A956-660D68F56800}" type="sibTrans" cxnId="{7B7479E8-787E-C347-B39E-232E071539A4}">
      <dgm:prSet/>
      <dgm:spPr/>
      <dgm:t>
        <a:bodyPr/>
        <a:lstStyle/>
        <a:p>
          <a:endParaRPr lang="en-US"/>
        </a:p>
      </dgm:t>
    </dgm:pt>
    <dgm:pt modelId="{59FAF09A-D354-B14B-B767-20B15DF19842}" type="pres">
      <dgm:prSet presAssocID="{94AC3268-0013-3B47-A616-ED5BB265DACA}" presName="linear" presStyleCnt="0">
        <dgm:presLayoutVars>
          <dgm:animLvl val="lvl"/>
          <dgm:resizeHandles val="exact"/>
        </dgm:presLayoutVars>
      </dgm:prSet>
      <dgm:spPr/>
    </dgm:pt>
    <dgm:pt modelId="{48ACCFD2-F579-864E-BE4D-24CD8B5B245C}" type="pres">
      <dgm:prSet presAssocID="{0BFD8A9A-A868-F048-B071-8F6F266BAD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90A30C7-75C5-E642-A1B8-0FC96908837D}" type="pres">
      <dgm:prSet presAssocID="{40F45116-589B-DC48-87A9-9D5EDD82676F}" presName="spacer" presStyleCnt="0"/>
      <dgm:spPr/>
    </dgm:pt>
    <dgm:pt modelId="{20B9DC7F-D687-7B47-BA01-68C3F7BC1666}" type="pres">
      <dgm:prSet presAssocID="{A9955642-BC91-AD49-8AD1-D00B8D87A5D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1F5903-1A49-F04C-A871-3A3A2CFB2582}" srcId="{94AC3268-0013-3B47-A616-ED5BB265DACA}" destId="{0BFD8A9A-A868-F048-B071-8F6F266BAD9D}" srcOrd="0" destOrd="0" parTransId="{BC1F4C00-C520-744F-923B-E405A54306FD}" sibTransId="{40F45116-589B-DC48-87A9-9D5EDD82676F}"/>
    <dgm:cxn modelId="{1FDAC928-76D6-024D-BC05-CEB2624D1813}" type="presOf" srcId="{0BFD8A9A-A868-F048-B071-8F6F266BAD9D}" destId="{48ACCFD2-F579-864E-BE4D-24CD8B5B245C}" srcOrd="0" destOrd="0" presId="urn:microsoft.com/office/officeart/2005/8/layout/vList2"/>
    <dgm:cxn modelId="{B0DC174A-FA43-594C-B250-561C7FF7EBCA}" type="presOf" srcId="{94AC3268-0013-3B47-A616-ED5BB265DACA}" destId="{59FAF09A-D354-B14B-B767-20B15DF19842}" srcOrd="0" destOrd="0" presId="urn:microsoft.com/office/officeart/2005/8/layout/vList2"/>
    <dgm:cxn modelId="{B5CF38C5-C9A7-E844-96B6-B486D3C84AFB}" type="presOf" srcId="{A9955642-BC91-AD49-8AD1-D00B8D87A5D6}" destId="{20B9DC7F-D687-7B47-BA01-68C3F7BC1666}" srcOrd="0" destOrd="0" presId="urn:microsoft.com/office/officeart/2005/8/layout/vList2"/>
    <dgm:cxn modelId="{7B7479E8-787E-C347-B39E-232E071539A4}" srcId="{94AC3268-0013-3B47-A616-ED5BB265DACA}" destId="{A9955642-BC91-AD49-8AD1-D00B8D87A5D6}" srcOrd="1" destOrd="0" parTransId="{B2307643-052A-B249-9F54-9F97F653013E}" sibTransId="{F2FF7413-71C9-FB49-A956-660D68F56800}"/>
    <dgm:cxn modelId="{589FAFA9-BCF3-6F44-A368-9B50F0C0A1ED}" type="presParOf" srcId="{59FAF09A-D354-B14B-B767-20B15DF19842}" destId="{48ACCFD2-F579-864E-BE4D-24CD8B5B245C}" srcOrd="0" destOrd="0" presId="urn:microsoft.com/office/officeart/2005/8/layout/vList2"/>
    <dgm:cxn modelId="{A94A64AF-DE1B-7444-B924-22152FF3D9CC}" type="presParOf" srcId="{59FAF09A-D354-B14B-B767-20B15DF19842}" destId="{790A30C7-75C5-E642-A1B8-0FC96908837D}" srcOrd="1" destOrd="0" presId="urn:microsoft.com/office/officeart/2005/8/layout/vList2"/>
    <dgm:cxn modelId="{49D463B9-1605-7347-983B-ADBFBAA4B580}" type="presParOf" srcId="{59FAF09A-D354-B14B-B767-20B15DF19842}" destId="{20B9DC7F-D687-7B47-BA01-68C3F7BC16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24DCA-4777-4241-A25A-51D9454ABD4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3A7A9B-3BB8-9F44-A441-968E8670F41F}">
      <dgm:prSet/>
      <dgm:spPr/>
      <dgm:t>
        <a:bodyPr/>
        <a:lstStyle/>
        <a:p>
          <a:r>
            <a:rPr lang="en-US" b="1" i="0" baseline="0" dirty="0"/>
            <a:t>A, on passing a market, where he has an account, sees a box of apples marked “25 </a:t>
          </a:r>
          <a:r>
            <a:rPr lang="en-US" b="1" i="0" baseline="0" dirty="0" err="1"/>
            <a:t>cts</a:t>
          </a:r>
          <a:r>
            <a:rPr lang="en-US" b="1" i="0" baseline="0" dirty="0"/>
            <a:t>. each.” A picks up an apple, holds it up so that a clerk of the establishment sees the act. The clerk nods, and A passes on. </a:t>
          </a:r>
          <a:endParaRPr lang="en-US" dirty="0"/>
        </a:p>
      </dgm:t>
    </dgm:pt>
    <dgm:pt modelId="{FC8FD7C9-B3D1-E247-AA69-AD91901AA842}" type="parTrans" cxnId="{C81F7AC7-1E24-4640-9BF6-13B679C4ED76}">
      <dgm:prSet/>
      <dgm:spPr/>
      <dgm:t>
        <a:bodyPr/>
        <a:lstStyle/>
        <a:p>
          <a:endParaRPr lang="en-US"/>
        </a:p>
      </dgm:t>
    </dgm:pt>
    <dgm:pt modelId="{FAE5CD49-6B49-1647-B0C7-8D6DFD296873}" type="sibTrans" cxnId="{C81F7AC7-1E24-4640-9BF6-13B679C4ED76}">
      <dgm:prSet/>
      <dgm:spPr/>
      <dgm:t>
        <a:bodyPr/>
        <a:lstStyle/>
        <a:p>
          <a:endParaRPr lang="en-US"/>
        </a:p>
      </dgm:t>
    </dgm:pt>
    <dgm:pt modelId="{1A9FAE16-316B-A34C-8A32-4591B9C9DF34}">
      <dgm:prSet/>
      <dgm:spPr/>
      <dgm:t>
        <a:bodyPr/>
        <a:lstStyle/>
        <a:p>
          <a:r>
            <a:rPr lang="en-US" b="1" i="0" baseline="0"/>
            <a:t>A has promised to pay twenty-five cents for the apple.</a:t>
          </a:r>
          <a:endParaRPr lang="en-US"/>
        </a:p>
      </dgm:t>
    </dgm:pt>
    <dgm:pt modelId="{20ACB58F-01E4-5B40-83BD-718AE0A54AF1}" type="parTrans" cxnId="{81E04B0A-C1F4-5447-95D0-D474B7C1A571}">
      <dgm:prSet/>
      <dgm:spPr/>
      <dgm:t>
        <a:bodyPr/>
        <a:lstStyle/>
        <a:p>
          <a:endParaRPr lang="en-US"/>
        </a:p>
      </dgm:t>
    </dgm:pt>
    <dgm:pt modelId="{70CE5071-D1B6-5F42-A108-F105453473FD}" type="sibTrans" cxnId="{81E04B0A-C1F4-5447-95D0-D474B7C1A571}">
      <dgm:prSet/>
      <dgm:spPr/>
      <dgm:t>
        <a:bodyPr/>
        <a:lstStyle/>
        <a:p>
          <a:endParaRPr lang="en-US"/>
        </a:p>
      </dgm:t>
    </dgm:pt>
    <dgm:pt modelId="{0F8AACBC-129B-0844-A19B-1581ECFE066B}" type="pres">
      <dgm:prSet presAssocID="{6EC24DCA-4777-4241-A25A-51D9454ABD47}" presName="outerComposite" presStyleCnt="0">
        <dgm:presLayoutVars>
          <dgm:chMax val="5"/>
          <dgm:dir/>
          <dgm:resizeHandles val="exact"/>
        </dgm:presLayoutVars>
      </dgm:prSet>
      <dgm:spPr/>
    </dgm:pt>
    <dgm:pt modelId="{6E7BA1CF-C2EC-4F44-A48B-83551F6DA7EC}" type="pres">
      <dgm:prSet presAssocID="{6EC24DCA-4777-4241-A25A-51D9454ABD47}" presName="dummyMaxCanvas" presStyleCnt="0">
        <dgm:presLayoutVars/>
      </dgm:prSet>
      <dgm:spPr/>
    </dgm:pt>
    <dgm:pt modelId="{D3041385-B39D-5C41-A0FE-9D7383BBE8AD}" type="pres">
      <dgm:prSet presAssocID="{6EC24DCA-4777-4241-A25A-51D9454ABD47}" presName="TwoNodes_1" presStyleLbl="node1" presStyleIdx="0" presStyleCnt="2">
        <dgm:presLayoutVars>
          <dgm:bulletEnabled val="1"/>
        </dgm:presLayoutVars>
      </dgm:prSet>
      <dgm:spPr/>
    </dgm:pt>
    <dgm:pt modelId="{73E2936C-F21C-8C4D-983B-A5777F8525FD}" type="pres">
      <dgm:prSet presAssocID="{6EC24DCA-4777-4241-A25A-51D9454ABD47}" presName="TwoNodes_2" presStyleLbl="node1" presStyleIdx="1" presStyleCnt="2">
        <dgm:presLayoutVars>
          <dgm:bulletEnabled val="1"/>
        </dgm:presLayoutVars>
      </dgm:prSet>
      <dgm:spPr/>
    </dgm:pt>
    <dgm:pt modelId="{89BC0246-B0B0-134D-B70F-71F39E1A18C4}" type="pres">
      <dgm:prSet presAssocID="{6EC24DCA-4777-4241-A25A-51D9454ABD47}" presName="TwoConn_1-2" presStyleLbl="fgAccFollowNode1" presStyleIdx="0" presStyleCnt="1">
        <dgm:presLayoutVars>
          <dgm:bulletEnabled val="1"/>
        </dgm:presLayoutVars>
      </dgm:prSet>
      <dgm:spPr/>
    </dgm:pt>
    <dgm:pt modelId="{BD2B5B51-C642-AC4D-BF84-C0C4942C58A7}" type="pres">
      <dgm:prSet presAssocID="{6EC24DCA-4777-4241-A25A-51D9454ABD47}" presName="TwoNodes_1_text" presStyleLbl="node1" presStyleIdx="1" presStyleCnt="2">
        <dgm:presLayoutVars>
          <dgm:bulletEnabled val="1"/>
        </dgm:presLayoutVars>
      </dgm:prSet>
      <dgm:spPr/>
    </dgm:pt>
    <dgm:pt modelId="{21E78821-F41E-BD4A-9CE8-F1B9675CC7AB}" type="pres">
      <dgm:prSet presAssocID="{6EC24DCA-4777-4241-A25A-51D9454ABD4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1E04B0A-C1F4-5447-95D0-D474B7C1A571}" srcId="{6EC24DCA-4777-4241-A25A-51D9454ABD47}" destId="{1A9FAE16-316B-A34C-8A32-4591B9C9DF34}" srcOrd="1" destOrd="0" parTransId="{20ACB58F-01E4-5B40-83BD-718AE0A54AF1}" sibTransId="{70CE5071-D1B6-5F42-A108-F105453473FD}"/>
    <dgm:cxn modelId="{BDE12C14-B1A1-E347-8992-65882AFC86B8}" type="presOf" srcId="{1A9FAE16-316B-A34C-8A32-4591B9C9DF34}" destId="{21E78821-F41E-BD4A-9CE8-F1B9675CC7AB}" srcOrd="1" destOrd="0" presId="urn:microsoft.com/office/officeart/2005/8/layout/vProcess5"/>
    <dgm:cxn modelId="{73C6FA2E-8698-0F45-9E46-E191F102CB3A}" type="presOf" srcId="{863A7A9B-3BB8-9F44-A441-968E8670F41F}" destId="{D3041385-B39D-5C41-A0FE-9D7383BBE8AD}" srcOrd="0" destOrd="0" presId="urn:microsoft.com/office/officeart/2005/8/layout/vProcess5"/>
    <dgm:cxn modelId="{9FEDBE4E-24C8-CF4C-B63E-C0470D96F5B4}" type="presOf" srcId="{6EC24DCA-4777-4241-A25A-51D9454ABD47}" destId="{0F8AACBC-129B-0844-A19B-1581ECFE066B}" srcOrd="0" destOrd="0" presId="urn:microsoft.com/office/officeart/2005/8/layout/vProcess5"/>
    <dgm:cxn modelId="{92DA4A6D-71D0-A648-9E5A-68C438BFD917}" type="presOf" srcId="{FAE5CD49-6B49-1647-B0C7-8D6DFD296873}" destId="{89BC0246-B0B0-134D-B70F-71F39E1A18C4}" srcOrd="0" destOrd="0" presId="urn:microsoft.com/office/officeart/2005/8/layout/vProcess5"/>
    <dgm:cxn modelId="{8208DF7B-7712-D043-89C3-00A4F656FCB4}" type="presOf" srcId="{1A9FAE16-316B-A34C-8A32-4591B9C9DF34}" destId="{73E2936C-F21C-8C4D-983B-A5777F8525FD}" srcOrd="0" destOrd="0" presId="urn:microsoft.com/office/officeart/2005/8/layout/vProcess5"/>
    <dgm:cxn modelId="{C81F7AC7-1E24-4640-9BF6-13B679C4ED76}" srcId="{6EC24DCA-4777-4241-A25A-51D9454ABD47}" destId="{863A7A9B-3BB8-9F44-A441-968E8670F41F}" srcOrd="0" destOrd="0" parTransId="{FC8FD7C9-B3D1-E247-AA69-AD91901AA842}" sibTransId="{FAE5CD49-6B49-1647-B0C7-8D6DFD296873}"/>
    <dgm:cxn modelId="{ECBD4FD9-93E3-484C-9A99-69A696BACBF3}" type="presOf" srcId="{863A7A9B-3BB8-9F44-A441-968E8670F41F}" destId="{BD2B5B51-C642-AC4D-BF84-C0C4942C58A7}" srcOrd="1" destOrd="0" presId="urn:microsoft.com/office/officeart/2005/8/layout/vProcess5"/>
    <dgm:cxn modelId="{C3CE7660-889B-1742-B475-21F56217A3E3}" type="presParOf" srcId="{0F8AACBC-129B-0844-A19B-1581ECFE066B}" destId="{6E7BA1CF-C2EC-4F44-A48B-83551F6DA7EC}" srcOrd="0" destOrd="0" presId="urn:microsoft.com/office/officeart/2005/8/layout/vProcess5"/>
    <dgm:cxn modelId="{93C261CC-1A4B-5E4E-A234-C115A0515541}" type="presParOf" srcId="{0F8AACBC-129B-0844-A19B-1581ECFE066B}" destId="{D3041385-B39D-5C41-A0FE-9D7383BBE8AD}" srcOrd="1" destOrd="0" presId="urn:microsoft.com/office/officeart/2005/8/layout/vProcess5"/>
    <dgm:cxn modelId="{5653249C-B3A8-2E48-B3CA-EC86EA899295}" type="presParOf" srcId="{0F8AACBC-129B-0844-A19B-1581ECFE066B}" destId="{73E2936C-F21C-8C4D-983B-A5777F8525FD}" srcOrd="2" destOrd="0" presId="urn:microsoft.com/office/officeart/2005/8/layout/vProcess5"/>
    <dgm:cxn modelId="{26F4148F-758B-9041-9538-0ADD2E725C8C}" type="presParOf" srcId="{0F8AACBC-129B-0844-A19B-1581ECFE066B}" destId="{89BC0246-B0B0-134D-B70F-71F39E1A18C4}" srcOrd="3" destOrd="0" presId="urn:microsoft.com/office/officeart/2005/8/layout/vProcess5"/>
    <dgm:cxn modelId="{E51CC83F-1566-9B45-98EA-DA272B1A46D4}" type="presParOf" srcId="{0F8AACBC-129B-0844-A19B-1581ECFE066B}" destId="{BD2B5B51-C642-AC4D-BF84-C0C4942C58A7}" srcOrd="4" destOrd="0" presId="urn:microsoft.com/office/officeart/2005/8/layout/vProcess5"/>
    <dgm:cxn modelId="{B6E860DC-4FE3-B840-A9B6-8702827439DD}" type="presParOf" srcId="{0F8AACBC-129B-0844-A19B-1581ECFE066B}" destId="{21E78821-F41E-BD4A-9CE8-F1B9675CC7A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CE3CFD-ABF8-8643-948D-BCC57150988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334CF6-F4BC-0647-8A94-6736D21DDC4C}">
      <dgm:prSet/>
      <dgm:spPr/>
      <dgm:t>
        <a:bodyPr/>
        <a:lstStyle/>
        <a:p>
          <a:r>
            <a:rPr lang="en-US" b="1" i="0" baseline="0" dirty="0"/>
            <a:t>A's wife, B, separates from A for justifiable cause, and, in order to secure necessary clothing and supplies, buys them from C and charges their cost to A.</a:t>
          </a:r>
          <a:endParaRPr lang="en-US" dirty="0"/>
        </a:p>
      </dgm:t>
    </dgm:pt>
    <dgm:pt modelId="{F26EF44A-68DC-A04D-B21E-BDC59B406C42}" type="parTrans" cxnId="{A6725191-37AC-5C43-8C3C-75D4E4086D0B}">
      <dgm:prSet/>
      <dgm:spPr/>
      <dgm:t>
        <a:bodyPr/>
        <a:lstStyle/>
        <a:p>
          <a:endParaRPr lang="en-US"/>
        </a:p>
      </dgm:t>
    </dgm:pt>
    <dgm:pt modelId="{CF4884AD-8E06-E844-BC11-C5BF00BA24B5}" type="sibTrans" cxnId="{A6725191-37AC-5C43-8C3C-75D4E4086D0B}">
      <dgm:prSet/>
      <dgm:spPr/>
      <dgm:t>
        <a:bodyPr/>
        <a:lstStyle/>
        <a:p>
          <a:endParaRPr lang="en-US"/>
        </a:p>
      </dgm:t>
    </dgm:pt>
    <dgm:pt modelId="{3CB06865-3F03-F548-8EA9-005707FEBED1}">
      <dgm:prSet/>
      <dgm:spPr/>
      <dgm:t>
        <a:bodyPr/>
        <a:lstStyle/>
        <a:p>
          <a:r>
            <a:rPr lang="en-US" b="1" i="0" baseline="0" dirty="0"/>
            <a:t>A is bound to pay for them, though he has directed C not to furnish his wife with such supplies; but A's duty is quasi-contractual, not contractual.</a:t>
          </a:r>
        </a:p>
      </dgm:t>
    </dgm:pt>
    <dgm:pt modelId="{7BCD55A4-A422-124A-A60A-A6990D3D130D}" type="parTrans" cxnId="{C624738A-A586-4A42-BB4B-E7B760935915}">
      <dgm:prSet/>
      <dgm:spPr/>
      <dgm:t>
        <a:bodyPr/>
        <a:lstStyle/>
        <a:p>
          <a:endParaRPr lang="en-US"/>
        </a:p>
      </dgm:t>
    </dgm:pt>
    <dgm:pt modelId="{33C13E36-6D91-2640-BB3F-ADCC12374154}" type="sibTrans" cxnId="{C624738A-A586-4A42-BB4B-E7B760935915}">
      <dgm:prSet/>
      <dgm:spPr/>
      <dgm:t>
        <a:bodyPr/>
        <a:lstStyle/>
        <a:p>
          <a:endParaRPr lang="en-US"/>
        </a:p>
      </dgm:t>
    </dgm:pt>
    <dgm:pt modelId="{158C2347-EAF2-7342-AD4D-6B71ED9625C2}">
      <dgm:prSet/>
      <dgm:spPr/>
      <dgm:t>
        <a:bodyPr/>
        <a:lstStyle/>
        <a:p>
          <a:r>
            <a:rPr lang="en-US" b="1" dirty="0"/>
            <a:t>See Restatement of Restitution § 113</a:t>
          </a:r>
        </a:p>
      </dgm:t>
    </dgm:pt>
    <dgm:pt modelId="{3B1C7A0E-111F-404E-9549-E7942AF4A273}" type="parTrans" cxnId="{7D7697ED-5B8E-8E4B-9D9A-489AA1E30A2E}">
      <dgm:prSet/>
      <dgm:spPr/>
      <dgm:t>
        <a:bodyPr/>
        <a:lstStyle/>
        <a:p>
          <a:endParaRPr lang="en-US"/>
        </a:p>
      </dgm:t>
    </dgm:pt>
    <dgm:pt modelId="{6565C7BD-3F3A-1444-86C4-649F8A73E953}" type="sibTrans" cxnId="{7D7697ED-5B8E-8E4B-9D9A-489AA1E30A2E}">
      <dgm:prSet/>
      <dgm:spPr/>
      <dgm:t>
        <a:bodyPr/>
        <a:lstStyle/>
        <a:p>
          <a:endParaRPr lang="en-US"/>
        </a:p>
      </dgm:t>
    </dgm:pt>
    <dgm:pt modelId="{EE137185-D860-E741-9693-F565CC951B0E}" type="pres">
      <dgm:prSet presAssocID="{66CE3CFD-ABF8-8643-948D-BCC57150988A}" presName="linear" presStyleCnt="0">
        <dgm:presLayoutVars>
          <dgm:animLvl val="lvl"/>
          <dgm:resizeHandles val="exact"/>
        </dgm:presLayoutVars>
      </dgm:prSet>
      <dgm:spPr/>
    </dgm:pt>
    <dgm:pt modelId="{F826BC7B-987A-A64E-BCD2-7AA770C6EED7}" type="pres">
      <dgm:prSet presAssocID="{06334CF6-F4BC-0647-8A94-6736D21DDC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797B5B-791B-EE48-A034-FF613E1BCD91}" type="pres">
      <dgm:prSet presAssocID="{CF4884AD-8E06-E844-BC11-C5BF00BA24B5}" presName="spacer" presStyleCnt="0"/>
      <dgm:spPr/>
    </dgm:pt>
    <dgm:pt modelId="{CB4CD80B-9654-4746-A5AA-D2AB3417474A}" type="pres">
      <dgm:prSet presAssocID="{3CB06865-3F03-F548-8EA9-005707FEBE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A52C16-B257-8E47-B86C-4FAD414BA65C}" type="pres">
      <dgm:prSet presAssocID="{33C13E36-6D91-2640-BB3F-ADCC12374154}" presName="spacer" presStyleCnt="0"/>
      <dgm:spPr/>
    </dgm:pt>
    <dgm:pt modelId="{CB84C566-ED65-4644-B7B6-9FE4E931EADF}" type="pres">
      <dgm:prSet presAssocID="{158C2347-EAF2-7342-AD4D-6B71ED9625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B60755-DBC5-7340-92B4-F1448C4B1D7A}" type="presOf" srcId="{3CB06865-3F03-F548-8EA9-005707FEBED1}" destId="{CB4CD80B-9654-4746-A5AA-D2AB3417474A}" srcOrd="0" destOrd="0" presId="urn:microsoft.com/office/officeart/2005/8/layout/vList2"/>
    <dgm:cxn modelId="{63DCDA5F-965F-744A-9EAF-790561BFF05E}" type="presOf" srcId="{158C2347-EAF2-7342-AD4D-6B71ED9625C2}" destId="{CB84C566-ED65-4644-B7B6-9FE4E931EADF}" srcOrd="0" destOrd="0" presId="urn:microsoft.com/office/officeart/2005/8/layout/vList2"/>
    <dgm:cxn modelId="{C624738A-A586-4A42-BB4B-E7B760935915}" srcId="{66CE3CFD-ABF8-8643-948D-BCC57150988A}" destId="{3CB06865-3F03-F548-8EA9-005707FEBED1}" srcOrd="1" destOrd="0" parTransId="{7BCD55A4-A422-124A-A60A-A6990D3D130D}" sibTransId="{33C13E36-6D91-2640-BB3F-ADCC12374154}"/>
    <dgm:cxn modelId="{A6725191-37AC-5C43-8C3C-75D4E4086D0B}" srcId="{66CE3CFD-ABF8-8643-948D-BCC57150988A}" destId="{06334CF6-F4BC-0647-8A94-6736D21DDC4C}" srcOrd="0" destOrd="0" parTransId="{F26EF44A-68DC-A04D-B21E-BDC59B406C42}" sibTransId="{CF4884AD-8E06-E844-BC11-C5BF00BA24B5}"/>
    <dgm:cxn modelId="{0D16C4C0-72F5-4D4B-89B7-4D7B55C3032A}" type="presOf" srcId="{06334CF6-F4BC-0647-8A94-6736D21DDC4C}" destId="{F826BC7B-987A-A64E-BCD2-7AA770C6EED7}" srcOrd="0" destOrd="0" presId="urn:microsoft.com/office/officeart/2005/8/layout/vList2"/>
    <dgm:cxn modelId="{7D7697ED-5B8E-8E4B-9D9A-489AA1E30A2E}" srcId="{66CE3CFD-ABF8-8643-948D-BCC57150988A}" destId="{158C2347-EAF2-7342-AD4D-6B71ED9625C2}" srcOrd="2" destOrd="0" parTransId="{3B1C7A0E-111F-404E-9549-E7942AF4A273}" sibTransId="{6565C7BD-3F3A-1444-86C4-649F8A73E953}"/>
    <dgm:cxn modelId="{05CC61F9-1433-ED43-B21A-0FEEF1506566}" type="presOf" srcId="{66CE3CFD-ABF8-8643-948D-BCC57150988A}" destId="{EE137185-D860-E741-9693-F565CC951B0E}" srcOrd="0" destOrd="0" presId="urn:microsoft.com/office/officeart/2005/8/layout/vList2"/>
    <dgm:cxn modelId="{B94EDE2E-DB75-714B-9B34-B3D2DCD511B8}" type="presParOf" srcId="{EE137185-D860-E741-9693-F565CC951B0E}" destId="{F826BC7B-987A-A64E-BCD2-7AA770C6EED7}" srcOrd="0" destOrd="0" presId="urn:microsoft.com/office/officeart/2005/8/layout/vList2"/>
    <dgm:cxn modelId="{C8D32FC5-450D-C642-BEFC-A1CC88106B14}" type="presParOf" srcId="{EE137185-D860-E741-9693-F565CC951B0E}" destId="{3A797B5B-791B-EE48-A034-FF613E1BCD91}" srcOrd="1" destOrd="0" presId="urn:microsoft.com/office/officeart/2005/8/layout/vList2"/>
    <dgm:cxn modelId="{6EFCEE4F-212F-344A-9EAF-78ED1DA06AAF}" type="presParOf" srcId="{EE137185-D860-E741-9693-F565CC951B0E}" destId="{CB4CD80B-9654-4746-A5AA-D2AB3417474A}" srcOrd="2" destOrd="0" presId="urn:microsoft.com/office/officeart/2005/8/layout/vList2"/>
    <dgm:cxn modelId="{259B9433-9E25-594C-81BB-78E5D6B75F8E}" type="presParOf" srcId="{EE137185-D860-E741-9693-F565CC951B0E}" destId="{12A52C16-B257-8E47-B86C-4FAD414BA65C}" srcOrd="3" destOrd="0" presId="urn:microsoft.com/office/officeart/2005/8/layout/vList2"/>
    <dgm:cxn modelId="{4965FEA4-7028-B649-A42B-93CFEE7F1FB7}" type="presParOf" srcId="{EE137185-D860-E741-9693-F565CC951B0E}" destId="{CB84C566-ED65-4644-B7B6-9FE4E931EA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DAC0B5-F413-4250-800F-A382CEDD5924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DE9C9F-FF68-4CF9-9059-D2535E6EDE3A}">
      <dgm:prSet/>
      <dgm:spPr/>
      <dgm:t>
        <a:bodyPr/>
        <a:lstStyle/>
        <a:p>
          <a:r>
            <a:rPr lang="en-US" b="1" baseline="0" dirty="0"/>
            <a:t>Who are 𝛑 and 𝚫?</a:t>
          </a:r>
          <a:endParaRPr lang="en-US" dirty="0"/>
        </a:p>
      </dgm:t>
    </dgm:pt>
    <dgm:pt modelId="{E0765352-C3AF-4399-BA86-D4A7383B0D11}" type="parTrans" cxnId="{269BD521-835B-48FC-938E-125BD7BE53E6}">
      <dgm:prSet/>
      <dgm:spPr/>
      <dgm:t>
        <a:bodyPr/>
        <a:lstStyle/>
        <a:p>
          <a:endParaRPr lang="en-US"/>
        </a:p>
      </dgm:t>
    </dgm:pt>
    <dgm:pt modelId="{915B7A5F-21EC-4411-8DF9-FC0132B5DA75}" type="sibTrans" cxnId="{269BD521-835B-48FC-938E-125BD7BE53E6}">
      <dgm:prSet/>
      <dgm:spPr/>
      <dgm:t>
        <a:bodyPr/>
        <a:lstStyle/>
        <a:p>
          <a:endParaRPr lang="en-US"/>
        </a:p>
      </dgm:t>
    </dgm:pt>
    <dgm:pt modelId="{2B14F3B2-36BE-4B96-90F3-6F401995434D}">
      <dgm:prSet/>
      <dgm:spPr/>
      <dgm:t>
        <a:bodyPr/>
        <a:lstStyle/>
        <a:p>
          <a:r>
            <a:rPr lang="en-US" b="1" baseline="0"/>
            <a:t>Why are 𝛑 and 𝚫 litigating this case? </a:t>
          </a:r>
          <a:endParaRPr lang="en-US"/>
        </a:p>
      </dgm:t>
    </dgm:pt>
    <dgm:pt modelId="{92C5BB91-14BC-4CC7-95FE-F35B3016A756}" type="parTrans" cxnId="{9D1903B3-3CA6-4D46-A870-6D8783FE4FFD}">
      <dgm:prSet/>
      <dgm:spPr/>
      <dgm:t>
        <a:bodyPr/>
        <a:lstStyle/>
        <a:p>
          <a:endParaRPr lang="en-US"/>
        </a:p>
      </dgm:t>
    </dgm:pt>
    <dgm:pt modelId="{8939ED21-E07E-4807-A408-ADFDBD334862}" type="sibTrans" cxnId="{9D1903B3-3CA6-4D46-A870-6D8783FE4FFD}">
      <dgm:prSet/>
      <dgm:spPr/>
      <dgm:t>
        <a:bodyPr/>
        <a:lstStyle/>
        <a:p>
          <a:endParaRPr lang="en-US"/>
        </a:p>
      </dgm:t>
    </dgm:pt>
    <dgm:pt modelId="{D2DCF525-2168-425E-8F86-E52499F4127A}">
      <dgm:prSet/>
      <dgm:spPr/>
      <dgm:t>
        <a:bodyPr/>
        <a:lstStyle/>
        <a:p>
          <a:r>
            <a:rPr lang="en-US" b="1" baseline="0"/>
            <a:t>What do 𝛑 and 𝚫 want the court to do?</a:t>
          </a:r>
          <a:endParaRPr lang="en-US"/>
        </a:p>
      </dgm:t>
    </dgm:pt>
    <dgm:pt modelId="{A47A1301-3288-48E9-9B8C-A4DDB6D1F28A}" type="parTrans" cxnId="{78520AF2-013A-43D2-BA55-FCE63F84D005}">
      <dgm:prSet/>
      <dgm:spPr/>
      <dgm:t>
        <a:bodyPr/>
        <a:lstStyle/>
        <a:p>
          <a:endParaRPr lang="en-US"/>
        </a:p>
      </dgm:t>
    </dgm:pt>
    <dgm:pt modelId="{C32EAAD8-0E21-4A8E-BFCB-319116C0ABD1}" type="sibTrans" cxnId="{78520AF2-013A-43D2-BA55-FCE63F84D005}">
      <dgm:prSet/>
      <dgm:spPr/>
      <dgm:t>
        <a:bodyPr/>
        <a:lstStyle/>
        <a:p>
          <a:endParaRPr lang="en-US"/>
        </a:p>
      </dgm:t>
    </dgm:pt>
    <dgm:pt modelId="{35E32BA9-CF1F-49C9-B441-1A453B9AB695}">
      <dgm:prSet/>
      <dgm:spPr/>
      <dgm:t>
        <a:bodyPr/>
        <a:lstStyle/>
        <a:p>
          <a:r>
            <a:rPr lang="en-US" b="1" baseline="0" dirty="0"/>
            <a:t>What is the case in the civil procedure?</a:t>
          </a:r>
          <a:endParaRPr lang="en-US" dirty="0"/>
        </a:p>
      </dgm:t>
    </dgm:pt>
    <dgm:pt modelId="{066F6A78-BB42-4ADC-B9DE-D925F11CA216}" type="parTrans" cxnId="{DA5AFCEA-B27D-4029-86D1-A5BFFDAEB013}">
      <dgm:prSet/>
      <dgm:spPr/>
      <dgm:t>
        <a:bodyPr/>
        <a:lstStyle/>
        <a:p>
          <a:endParaRPr lang="en-US"/>
        </a:p>
      </dgm:t>
    </dgm:pt>
    <dgm:pt modelId="{1A482041-5EEB-4B25-9906-61D4995AD450}" type="sibTrans" cxnId="{DA5AFCEA-B27D-4029-86D1-A5BFFDAEB013}">
      <dgm:prSet/>
      <dgm:spPr/>
      <dgm:t>
        <a:bodyPr/>
        <a:lstStyle/>
        <a:p>
          <a:endParaRPr lang="en-US"/>
        </a:p>
      </dgm:t>
    </dgm:pt>
    <dgm:pt modelId="{C9F2F97B-837D-45B7-8FDF-6872FFFC137B}">
      <dgm:prSet/>
      <dgm:spPr/>
      <dgm:t>
        <a:bodyPr/>
        <a:lstStyle/>
        <a:p>
          <a:r>
            <a:rPr lang="en-US" b="1" baseline="0"/>
            <a:t>How does a law court resolve this issue?</a:t>
          </a:r>
          <a:endParaRPr lang="en-US"/>
        </a:p>
      </dgm:t>
    </dgm:pt>
    <dgm:pt modelId="{05C40B98-9101-450A-9362-81F122E0FCA2}" type="parTrans" cxnId="{32221D62-6105-4F3B-A65D-C87CD6818FB2}">
      <dgm:prSet/>
      <dgm:spPr/>
      <dgm:t>
        <a:bodyPr/>
        <a:lstStyle/>
        <a:p>
          <a:endParaRPr lang="en-US"/>
        </a:p>
      </dgm:t>
    </dgm:pt>
    <dgm:pt modelId="{3040B038-1597-44F5-8956-9DB2287AE4A8}" type="sibTrans" cxnId="{32221D62-6105-4F3B-A65D-C87CD6818FB2}">
      <dgm:prSet/>
      <dgm:spPr/>
      <dgm:t>
        <a:bodyPr/>
        <a:lstStyle/>
        <a:p>
          <a:endParaRPr lang="en-US"/>
        </a:p>
      </dgm:t>
    </dgm:pt>
    <dgm:pt modelId="{96A78642-615E-4F4D-8DAE-42A7F14B38EB}" type="pres">
      <dgm:prSet presAssocID="{B6DAC0B5-F413-4250-800F-A382CEDD5924}" presName="diagram" presStyleCnt="0">
        <dgm:presLayoutVars>
          <dgm:dir/>
          <dgm:resizeHandles val="exact"/>
        </dgm:presLayoutVars>
      </dgm:prSet>
      <dgm:spPr/>
    </dgm:pt>
    <dgm:pt modelId="{E848E738-8F73-7149-9663-1558B56A30FC}" type="pres">
      <dgm:prSet presAssocID="{84DE9C9F-FF68-4CF9-9059-D2535E6EDE3A}" presName="node" presStyleLbl="node1" presStyleIdx="0" presStyleCnt="5">
        <dgm:presLayoutVars>
          <dgm:bulletEnabled val="1"/>
        </dgm:presLayoutVars>
      </dgm:prSet>
      <dgm:spPr/>
    </dgm:pt>
    <dgm:pt modelId="{83C067B1-134C-B04A-BCCF-2689C4AD000F}" type="pres">
      <dgm:prSet presAssocID="{915B7A5F-21EC-4411-8DF9-FC0132B5DA75}" presName="sibTrans" presStyleLbl="sibTrans2D1" presStyleIdx="0" presStyleCnt="4"/>
      <dgm:spPr/>
    </dgm:pt>
    <dgm:pt modelId="{47559F4D-EF7B-3D48-9922-EDD2F1571A2D}" type="pres">
      <dgm:prSet presAssocID="{915B7A5F-21EC-4411-8DF9-FC0132B5DA75}" presName="connectorText" presStyleLbl="sibTrans2D1" presStyleIdx="0" presStyleCnt="4"/>
      <dgm:spPr/>
    </dgm:pt>
    <dgm:pt modelId="{CDCE75BF-1B0A-EA4E-B6B6-595DD39A3C1C}" type="pres">
      <dgm:prSet presAssocID="{2B14F3B2-36BE-4B96-90F3-6F401995434D}" presName="node" presStyleLbl="node1" presStyleIdx="1" presStyleCnt="5">
        <dgm:presLayoutVars>
          <dgm:bulletEnabled val="1"/>
        </dgm:presLayoutVars>
      </dgm:prSet>
      <dgm:spPr/>
    </dgm:pt>
    <dgm:pt modelId="{EF08A434-1A4A-B540-8869-B5B25504B3D6}" type="pres">
      <dgm:prSet presAssocID="{8939ED21-E07E-4807-A408-ADFDBD334862}" presName="sibTrans" presStyleLbl="sibTrans2D1" presStyleIdx="1" presStyleCnt="4"/>
      <dgm:spPr/>
    </dgm:pt>
    <dgm:pt modelId="{EE8118DB-BAA3-774D-907A-D0059A728E46}" type="pres">
      <dgm:prSet presAssocID="{8939ED21-E07E-4807-A408-ADFDBD334862}" presName="connectorText" presStyleLbl="sibTrans2D1" presStyleIdx="1" presStyleCnt="4"/>
      <dgm:spPr/>
    </dgm:pt>
    <dgm:pt modelId="{3CDBDFE3-7881-414C-B9EC-F2F063F2E3EB}" type="pres">
      <dgm:prSet presAssocID="{D2DCF525-2168-425E-8F86-E52499F4127A}" presName="node" presStyleLbl="node1" presStyleIdx="2" presStyleCnt="5">
        <dgm:presLayoutVars>
          <dgm:bulletEnabled val="1"/>
        </dgm:presLayoutVars>
      </dgm:prSet>
      <dgm:spPr/>
    </dgm:pt>
    <dgm:pt modelId="{ED80BBB9-B4FA-E14B-9B55-8C80C7E395A8}" type="pres">
      <dgm:prSet presAssocID="{C32EAAD8-0E21-4A8E-BFCB-319116C0ABD1}" presName="sibTrans" presStyleLbl="sibTrans2D1" presStyleIdx="2" presStyleCnt="4"/>
      <dgm:spPr/>
    </dgm:pt>
    <dgm:pt modelId="{92192CA5-5E2E-BA4F-9AE4-744B3E74DA3D}" type="pres">
      <dgm:prSet presAssocID="{C32EAAD8-0E21-4A8E-BFCB-319116C0ABD1}" presName="connectorText" presStyleLbl="sibTrans2D1" presStyleIdx="2" presStyleCnt="4"/>
      <dgm:spPr/>
    </dgm:pt>
    <dgm:pt modelId="{9F3F57DC-100B-0D45-BAB1-D37AFAC3DB9B}" type="pres">
      <dgm:prSet presAssocID="{35E32BA9-CF1F-49C9-B441-1A453B9AB695}" presName="node" presStyleLbl="node1" presStyleIdx="3" presStyleCnt="5">
        <dgm:presLayoutVars>
          <dgm:bulletEnabled val="1"/>
        </dgm:presLayoutVars>
      </dgm:prSet>
      <dgm:spPr/>
    </dgm:pt>
    <dgm:pt modelId="{9255427F-5C9A-C441-86DC-57755B33E505}" type="pres">
      <dgm:prSet presAssocID="{1A482041-5EEB-4B25-9906-61D4995AD450}" presName="sibTrans" presStyleLbl="sibTrans2D1" presStyleIdx="3" presStyleCnt="4"/>
      <dgm:spPr/>
    </dgm:pt>
    <dgm:pt modelId="{31EB04B6-C144-D643-85F6-840FB4C7FD21}" type="pres">
      <dgm:prSet presAssocID="{1A482041-5EEB-4B25-9906-61D4995AD450}" presName="connectorText" presStyleLbl="sibTrans2D1" presStyleIdx="3" presStyleCnt="4"/>
      <dgm:spPr/>
    </dgm:pt>
    <dgm:pt modelId="{30766F84-3191-744F-B4D6-4B5328FFB7F2}" type="pres">
      <dgm:prSet presAssocID="{C9F2F97B-837D-45B7-8FDF-6872FFFC137B}" presName="node" presStyleLbl="node1" presStyleIdx="4" presStyleCnt="5">
        <dgm:presLayoutVars>
          <dgm:bulletEnabled val="1"/>
        </dgm:presLayoutVars>
      </dgm:prSet>
      <dgm:spPr/>
    </dgm:pt>
  </dgm:ptLst>
  <dgm:cxnLst>
    <dgm:cxn modelId="{269BD521-835B-48FC-938E-125BD7BE53E6}" srcId="{B6DAC0B5-F413-4250-800F-A382CEDD5924}" destId="{84DE9C9F-FF68-4CF9-9059-D2535E6EDE3A}" srcOrd="0" destOrd="0" parTransId="{E0765352-C3AF-4399-BA86-D4A7383B0D11}" sibTransId="{915B7A5F-21EC-4411-8DF9-FC0132B5DA75}"/>
    <dgm:cxn modelId="{81FAAF2F-6876-6848-A8D9-9FC3DC6EE68E}" type="presOf" srcId="{35E32BA9-CF1F-49C9-B441-1A453B9AB695}" destId="{9F3F57DC-100B-0D45-BAB1-D37AFAC3DB9B}" srcOrd="0" destOrd="0" presId="urn:microsoft.com/office/officeart/2005/8/layout/process5"/>
    <dgm:cxn modelId="{88390532-6FB7-194B-89C0-AD0F21991A4D}" type="presOf" srcId="{84DE9C9F-FF68-4CF9-9059-D2535E6EDE3A}" destId="{E848E738-8F73-7149-9663-1558B56A30FC}" srcOrd="0" destOrd="0" presId="urn:microsoft.com/office/officeart/2005/8/layout/process5"/>
    <dgm:cxn modelId="{19D35B4E-A09A-324B-8836-914EE596D67B}" type="presOf" srcId="{1A482041-5EEB-4B25-9906-61D4995AD450}" destId="{31EB04B6-C144-D643-85F6-840FB4C7FD21}" srcOrd="1" destOrd="0" presId="urn:microsoft.com/office/officeart/2005/8/layout/process5"/>
    <dgm:cxn modelId="{32221D62-6105-4F3B-A65D-C87CD6818FB2}" srcId="{B6DAC0B5-F413-4250-800F-A382CEDD5924}" destId="{C9F2F97B-837D-45B7-8FDF-6872FFFC137B}" srcOrd="4" destOrd="0" parTransId="{05C40B98-9101-450A-9362-81F122E0FCA2}" sibTransId="{3040B038-1597-44F5-8956-9DB2287AE4A8}"/>
    <dgm:cxn modelId="{ADA7126A-3C43-1440-95E3-0DB2707B9BE9}" type="presOf" srcId="{B6DAC0B5-F413-4250-800F-A382CEDD5924}" destId="{96A78642-615E-4F4D-8DAE-42A7F14B38EB}" srcOrd="0" destOrd="0" presId="urn:microsoft.com/office/officeart/2005/8/layout/process5"/>
    <dgm:cxn modelId="{432CBF79-AF8E-9640-B3CF-74E36E652972}" type="presOf" srcId="{C32EAAD8-0E21-4A8E-BFCB-319116C0ABD1}" destId="{ED80BBB9-B4FA-E14B-9B55-8C80C7E395A8}" srcOrd="0" destOrd="0" presId="urn:microsoft.com/office/officeart/2005/8/layout/process5"/>
    <dgm:cxn modelId="{63FE0481-4480-D343-916D-5D86E437499C}" type="presOf" srcId="{915B7A5F-21EC-4411-8DF9-FC0132B5DA75}" destId="{83C067B1-134C-B04A-BCCF-2689C4AD000F}" srcOrd="0" destOrd="0" presId="urn:microsoft.com/office/officeart/2005/8/layout/process5"/>
    <dgm:cxn modelId="{5202B893-2520-BE4B-BEF8-E86378479048}" type="presOf" srcId="{C32EAAD8-0E21-4A8E-BFCB-319116C0ABD1}" destId="{92192CA5-5E2E-BA4F-9AE4-744B3E74DA3D}" srcOrd="1" destOrd="0" presId="urn:microsoft.com/office/officeart/2005/8/layout/process5"/>
    <dgm:cxn modelId="{B7B3C79C-8490-A743-B701-E2819D43ED76}" type="presOf" srcId="{D2DCF525-2168-425E-8F86-E52499F4127A}" destId="{3CDBDFE3-7881-414C-B9EC-F2F063F2E3EB}" srcOrd="0" destOrd="0" presId="urn:microsoft.com/office/officeart/2005/8/layout/process5"/>
    <dgm:cxn modelId="{1BF7EBAC-14E7-344D-BD96-A10633308FAC}" type="presOf" srcId="{2B14F3B2-36BE-4B96-90F3-6F401995434D}" destId="{CDCE75BF-1B0A-EA4E-B6B6-595DD39A3C1C}" srcOrd="0" destOrd="0" presId="urn:microsoft.com/office/officeart/2005/8/layout/process5"/>
    <dgm:cxn modelId="{9F4DA6B2-5047-4343-B1C7-37BC80DAD8CC}" type="presOf" srcId="{C9F2F97B-837D-45B7-8FDF-6872FFFC137B}" destId="{30766F84-3191-744F-B4D6-4B5328FFB7F2}" srcOrd="0" destOrd="0" presId="urn:microsoft.com/office/officeart/2005/8/layout/process5"/>
    <dgm:cxn modelId="{9D1903B3-3CA6-4D46-A870-6D8783FE4FFD}" srcId="{B6DAC0B5-F413-4250-800F-A382CEDD5924}" destId="{2B14F3B2-36BE-4B96-90F3-6F401995434D}" srcOrd="1" destOrd="0" parTransId="{92C5BB91-14BC-4CC7-95FE-F35B3016A756}" sibTransId="{8939ED21-E07E-4807-A408-ADFDBD334862}"/>
    <dgm:cxn modelId="{A06076B4-6980-8542-8F61-4D494ACEE483}" type="presOf" srcId="{915B7A5F-21EC-4411-8DF9-FC0132B5DA75}" destId="{47559F4D-EF7B-3D48-9922-EDD2F1571A2D}" srcOrd="1" destOrd="0" presId="urn:microsoft.com/office/officeart/2005/8/layout/process5"/>
    <dgm:cxn modelId="{9549A7B6-CC87-5C4D-B4E7-197DE2C5AD3C}" type="presOf" srcId="{8939ED21-E07E-4807-A408-ADFDBD334862}" destId="{EF08A434-1A4A-B540-8869-B5B25504B3D6}" srcOrd="0" destOrd="0" presId="urn:microsoft.com/office/officeart/2005/8/layout/process5"/>
    <dgm:cxn modelId="{D4C6E6BC-AB91-0F4E-932D-305BC9CF9955}" type="presOf" srcId="{8939ED21-E07E-4807-A408-ADFDBD334862}" destId="{EE8118DB-BAA3-774D-907A-D0059A728E46}" srcOrd="1" destOrd="0" presId="urn:microsoft.com/office/officeart/2005/8/layout/process5"/>
    <dgm:cxn modelId="{BAA4BCCA-611F-154D-86FE-54AFB0D302AA}" type="presOf" srcId="{1A482041-5EEB-4B25-9906-61D4995AD450}" destId="{9255427F-5C9A-C441-86DC-57755B33E505}" srcOrd="0" destOrd="0" presId="urn:microsoft.com/office/officeart/2005/8/layout/process5"/>
    <dgm:cxn modelId="{DA5AFCEA-B27D-4029-86D1-A5BFFDAEB013}" srcId="{B6DAC0B5-F413-4250-800F-A382CEDD5924}" destId="{35E32BA9-CF1F-49C9-B441-1A453B9AB695}" srcOrd="3" destOrd="0" parTransId="{066F6A78-BB42-4ADC-B9DE-D925F11CA216}" sibTransId="{1A482041-5EEB-4B25-9906-61D4995AD450}"/>
    <dgm:cxn modelId="{78520AF2-013A-43D2-BA55-FCE63F84D005}" srcId="{B6DAC0B5-F413-4250-800F-A382CEDD5924}" destId="{D2DCF525-2168-425E-8F86-E52499F4127A}" srcOrd="2" destOrd="0" parTransId="{A47A1301-3288-48E9-9B8C-A4DDB6D1F28A}" sibTransId="{C32EAAD8-0E21-4A8E-BFCB-319116C0ABD1}"/>
    <dgm:cxn modelId="{D9BFD20F-9682-6748-B253-4D5DBFB34D91}" type="presParOf" srcId="{96A78642-615E-4F4D-8DAE-42A7F14B38EB}" destId="{E848E738-8F73-7149-9663-1558B56A30FC}" srcOrd="0" destOrd="0" presId="urn:microsoft.com/office/officeart/2005/8/layout/process5"/>
    <dgm:cxn modelId="{D7D215EC-6B79-2446-955C-D98C6B0529B4}" type="presParOf" srcId="{96A78642-615E-4F4D-8DAE-42A7F14B38EB}" destId="{83C067B1-134C-B04A-BCCF-2689C4AD000F}" srcOrd="1" destOrd="0" presId="urn:microsoft.com/office/officeart/2005/8/layout/process5"/>
    <dgm:cxn modelId="{2A5B9166-2D9B-BB41-82B5-C073F04CFAAC}" type="presParOf" srcId="{83C067B1-134C-B04A-BCCF-2689C4AD000F}" destId="{47559F4D-EF7B-3D48-9922-EDD2F1571A2D}" srcOrd="0" destOrd="0" presId="urn:microsoft.com/office/officeart/2005/8/layout/process5"/>
    <dgm:cxn modelId="{93DE3157-3C4C-EC4A-B43D-11546DE8962A}" type="presParOf" srcId="{96A78642-615E-4F4D-8DAE-42A7F14B38EB}" destId="{CDCE75BF-1B0A-EA4E-B6B6-595DD39A3C1C}" srcOrd="2" destOrd="0" presId="urn:microsoft.com/office/officeart/2005/8/layout/process5"/>
    <dgm:cxn modelId="{5B4F0753-912E-7343-9DC0-A7CDFAC54411}" type="presParOf" srcId="{96A78642-615E-4F4D-8DAE-42A7F14B38EB}" destId="{EF08A434-1A4A-B540-8869-B5B25504B3D6}" srcOrd="3" destOrd="0" presId="urn:microsoft.com/office/officeart/2005/8/layout/process5"/>
    <dgm:cxn modelId="{53EEACB9-E2C7-DE48-ACB9-3DEFC223DC74}" type="presParOf" srcId="{EF08A434-1A4A-B540-8869-B5B25504B3D6}" destId="{EE8118DB-BAA3-774D-907A-D0059A728E46}" srcOrd="0" destOrd="0" presId="urn:microsoft.com/office/officeart/2005/8/layout/process5"/>
    <dgm:cxn modelId="{F48E0B44-662E-8B43-BA60-05B1D95D156B}" type="presParOf" srcId="{96A78642-615E-4F4D-8DAE-42A7F14B38EB}" destId="{3CDBDFE3-7881-414C-B9EC-F2F063F2E3EB}" srcOrd="4" destOrd="0" presId="urn:microsoft.com/office/officeart/2005/8/layout/process5"/>
    <dgm:cxn modelId="{A7078E52-42CB-7749-9A04-33186315E396}" type="presParOf" srcId="{96A78642-615E-4F4D-8DAE-42A7F14B38EB}" destId="{ED80BBB9-B4FA-E14B-9B55-8C80C7E395A8}" srcOrd="5" destOrd="0" presId="urn:microsoft.com/office/officeart/2005/8/layout/process5"/>
    <dgm:cxn modelId="{1DCCA516-FB1B-2849-809A-687943AF6F8D}" type="presParOf" srcId="{ED80BBB9-B4FA-E14B-9B55-8C80C7E395A8}" destId="{92192CA5-5E2E-BA4F-9AE4-744B3E74DA3D}" srcOrd="0" destOrd="0" presId="urn:microsoft.com/office/officeart/2005/8/layout/process5"/>
    <dgm:cxn modelId="{60C4C748-7BDA-AA4C-A85A-F4EA205E982A}" type="presParOf" srcId="{96A78642-615E-4F4D-8DAE-42A7F14B38EB}" destId="{9F3F57DC-100B-0D45-BAB1-D37AFAC3DB9B}" srcOrd="6" destOrd="0" presId="urn:microsoft.com/office/officeart/2005/8/layout/process5"/>
    <dgm:cxn modelId="{1811A400-A89E-834D-A47D-DD99550AD4A5}" type="presParOf" srcId="{96A78642-615E-4F4D-8DAE-42A7F14B38EB}" destId="{9255427F-5C9A-C441-86DC-57755B33E505}" srcOrd="7" destOrd="0" presId="urn:microsoft.com/office/officeart/2005/8/layout/process5"/>
    <dgm:cxn modelId="{1BB94FBA-5B40-EC4C-8799-77289FE0F475}" type="presParOf" srcId="{9255427F-5C9A-C441-86DC-57755B33E505}" destId="{31EB04B6-C144-D643-85F6-840FB4C7FD21}" srcOrd="0" destOrd="0" presId="urn:microsoft.com/office/officeart/2005/8/layout/process5"/>
    <dgm:cxn modelId="{D35D98FC-CE16-7E4C-A512-C115CEE37020}" type="presParOf" srcId="{96A78642-615E-4F4D-8DAE-42A7F14B38EB}" destId="{30766F84-3191-744F-B4D6-4B5328FFB7F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06EA1-B50F-5D43-A21D-3E8E5D4C74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D314A-19CD-AC48-A757-CFB813959A10}">
      <dgm:prSet custT="1"/>
      <dgm:spPr>
        <a:solidFill>
          <a:schemeClr val="accent5"/>
        </a:solidFill>
      </dgm:spPr>
      <dgm:t>
        <a:bodyPr/>
        <a:lstStyle/>
        <a:p>
          <a:r>
            <a:rPr lang="en-US" sz="3000" b="1" i="0" baseline="0" dirty="0"/>
            <a:t>A orally agrees to sell land to B; B orally agrees to buy the land and pays $1000 to A. </a:t>
          </a:r>
          <a:endParaRPr lang="en-US" sz="3000" dirty="0"/>
        </a:p>
      </dgm:t>
    </dgm:pt>
    <dgm:pt modelId="{6CEF93DD-B730-E243-B208-53888DA3A263}" type="parTrans" cxnId="{6092308A-A6CB-4E4A-9092-751713CC3BF2}">
      <dgm:prSet/>
      <dgm:spPr/>
      <dgm:t>
        <a:bodyPr/>
        <a:lstStyle/>
        <a:p>
          <a:endParaRPr lang="en-US"/>
        </a:p>
      </dgm:t>
    </dgm:pt>
    <dgm:pt modelId="{9FD1105C-23F3-D347-959B-91908FB988DE}" type="sibTrans" cxnId="{6092308A-A6CB-4E4A-9092-751713CC3BF2}">
      <dgm:prSet/>
      <dgm:spPr/>
      <dgm:t>
        <a:bodyPr/>
        <a:lstStyle/>
        <a:p>
          <a:endParaRPr lang="en-US"/>
        </a:p>
      </dgm:t>
    </dgm:pt>
    <dgm:pt modelId="{B6E285FC-5F3F-4C4A-A912-7A23119845DC}">
      <dgm:prSet/>
      <dgm:spPr/>
      <dgm:t>
        <a:bodyPr/>
        <a:lstStyle/>
        <a:p>
          <a:r>
            <a:rPr lang="en-US" b="1" i="0" baseline="0"/>
            <a:t>The agreement is unenforceable under the Statute of Frauds. </a:t>
          </a:r>
          <a:endParaRPr lang="en-US"/>
        </a:p>
      </dgm:t>
    </dgm:pt>
    <dgm:pt modelId="{62F93B19-DBC3-3D43-BD19-2268D1CB7BE3}" type="parTrans" cxnId="{0163CD28-4E3F-BC48-8393-4A3F08FE29CF}">
      <dgm:prSet/>
      <dgm:spPr/>
      <dgm:t>
        <a:bodyPr/>
        <a:lstStyle/>
        <a:p>
          <a:endParaRPr lang="en-US"/>
        </a:p>
      </dgm:t>
    </dgm:pt>
    <dgm:pt modelId="{60E4D53F-2FCA-F44E-84A0-754CD2D24DB9}" type="sibTrans" cxnId="{0163CD28-4E3F-BC48-8393-4A3F08FE29CF}">
      <dgm:prSet/>
      <dgm:spPr/>
      <dgm:t>
        <a:bodyPr/>
        <a:lstStyle/>
        <a:p>
          <a:endParaRPr lang="en-US"/>
        </a:p>
      </dgm:t>
    </dgm:pt>
    <dgm:pt modelId="{234C3C4F-0842-B344-AC66-B1CC9519DAE7}">
      <dgm:prSet/>
      <dgm:spPr/>
      <dgm:t>
        <a:bodyPr/>
        <a:lstStyle/>
        <a:p>
          <a:r>
            <a:rPr lang="en-US" b="1" i="0" baseline="0" dirty="0"/>
            <a:t>B’s right to restitution of the $1000, however, is governed by the same rules as if the agreement were enforceable. </a:t>
          </a:r>
          <a:endParaRPr lang="en-US" dirty="0"/>
        </a:p>
      </dgm:t>
    </dgm:pt>
    <dgm:pt modelId="{71456B33-CC6F-C34E-98A8-99CC2BCD0A4B}" type="parTrans" cxnId="{87A71694-FD76-8A40-B6AE-5ED42640E563}">
      <dgm:prSet/>
      <dgm:spPr/>
      <dgm:t>
        <a:bodyPr/>
        <a:lstStyle/>
        <a:p>
          <a:endParaRPr lang="en-US"/>
        </a:p>
      </dgm:t>
    </dgm:pt>
    <dgm:pt modelId="{8638AD61-0462-474F-8D15-9DBEE7306A34}" type="sibTrans" cxnId="{87A71694-FD76-8A40-B6AE-5ED42640E563}">
      <dgm:prSet/>
      <dgm:spPr/>
      <dgm:t>
        <a:bodyPr/>
        <a:lstStyle/>
        <a:p>
          <a:endParaRPr lang="en-US"/>
        </a:p>
      </dgm:t>
    </dgm:pt>
    <dgm:pt modelId="{98FD1D4D-BA89-0C4B-B128-3B62B339E567}">
      <dgm:prSet/>
      <dgm:spPr/>
      <dgm:t>
        <a:bodyPr/>
        <a:lstStyle/>
        <a:p>
          <a:r>
            <a:rPr lang="en-US" b="1" i="0" baseline="0" dirty="0"/>
            <a:t>B has a right to recover the $1000 paid if A refuses to convey the land, but not if A is ready and willing to convey. </a:t>
          </a:r>
          <a:endParaRPr lang="en-US" dirty="0"/>
        </a:p>
      </dgm:t>
    </dgm:pt>
    <dgm:pt modelId="{4E3F11AD-34B3-C446-A9E3-3A5DAC808DE6}" type="parTrans" cxnId="{7EF90CE3-6DDE-F24D-B090-40A889A886C7}">
      <dgm:prSet/>
      <dgm:spPr/>
      <dgm:t>
        <a:bodyPr/>
        <a:lstStyle/>
        <a:p>
          <a:endParaRPr lang="en-US"/>
        </a:p>
      </dgm:t>
    </dgm:pt>
    <dgm:pt modelId="{5066AAB7-8388-1C4C-9B75-EF00F8891C73}" type="sibTrans" cxnId="{7EF90CE3-6DDE-F24D-B090-40A889A886C7}">
      <dgm:prSet/>
      <dgm:spPr/>
      <dgm:t>
        <a:bodyPr/>
        <a:lstStyle/>
        <a:p>
          <a:endParaRPr lang="en-US"/>
        </a:p>
      </dgm:t>
    </dgm:pt>
    <dgm:pt modelId="{6165BF56-3543-0046-9A59-89655804C6AA}">
      <dgm:prSet custT="1"/>
      <dgm:spPr>
        <a:solidFill>
          <a:schemeClr val="accent4"/>
        </a:solidFill>
      </dgm:spPr>
      <dgm:t>
        <a:bodyPr/>
        <a:lstStyle/>
        <a:p>
          <a:r>
            <a:rPr lang="en-US" sz="3000" b="1" i="0" baseline="0" dirty="0"/>
            <a:t>By virtue of this indirect recognition of the duty to convey, the agreement is a contract.</a:t>
          </a:r>
          <a:endParaRPr lang="en-US" sz="3000" dirty="0"/>
        </a:p>
      </dgm:t>
    </dgm:pt>
    <dgm:pt modelId="{41BFEC91-4F35-394F-A447-87796EEBE2BB}" type="parTrans" cxnId="{6AA00C84-6289-4E48-B307-3ABC72203C92}">
      <dgm:prSet/>
      <dgm:spPr/>
      <dgm:t>
        <a:bodyPr/>
        <a:lstStyle/>
        <a:p>
          <a:endParaRPr lang="en-US"/>
        </a:p>
      </dgm:t>
    </dgm:pt>
    <dgm:pt modelId="{0107EA3C-4459-884E-95B7-9B68CD815048}" type="sibTrans" cxnId="{6AA00C84-6289-4E48-B307-3ABC72203C92}">
      <dgm:prSet/>
      <dgm:spPr/>
      <dgm:t>
        <a:bodyPr/>
        <a:lstStyle/>
        <a:p>
          <a:endParaRPr lang="en-US"/>
        </a:p>
      </dgm:t>
    </dgm:pt>
    <dgm:pt modelId="{F26E702F-E19D-D047-90FF-5B0BA0DAD3C9}" type="pres">
      <dgm:prSet presAssocID="{9EF06EA1-B50F-5D43-A21D-3E8E5D4C7407}" presName="linear" presStyleCnt="0">
        <dgm:presLayoutVars>
          <dgm:animLvl val="lvl"/>
          <dgm:resizeHandles val="exact"/>
        </dgm:presLayoutVars>
      </dgm:prSet>
      <dgm:spPr/>
    </dgm:pt>
    <dgm:pt modelId="{57ACC607-233C-624B-ACE9-6B2E46E0D404}" type="pres">
      <dgm:prSet presAssocID="{31CD314A-19CD-AC48-A757-CFB813959A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A4769C-0216-A244-BEDD-01EAA2F42828}" type="pres">
      <dgm:prSet presAssocID="{31CD314A-19CD-AC48-A757-CFB813959A10}" presName="childText" presStyleLbl="revTx" presStyleIdx="0" presStyleCnt="1">
        <dgm:presLayoutVars>
          <dgm:bulletEnabled val="1"/>
        </dgm:presLayoutVars>
      </dgm:prSet>
      <dgm:spPr/>
    </dgm:pt>
    <dgm:pt modelId="{B743CBC1-6D7A-B642-8175-2E100D59C112}" type="pres">
      <dgm:prSet presAssocID="{6165BF56-3543-0046-9A59-89655804C6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241308-8FF4-3F4D-B366-00E3D787B0FF}" type="presOf" srcId="{31CD314A-19CD-AC48-A757-CFB813959A10}" destId="{57ACC607-233C-624B-ACE9-6B2E46E0D404}" srcOrd="0" destOrd="0" presId="urn:microsoft.com/office/officeart/2005/8/layout/vList2"/>
    <dgm:cxn modelId="{19B5C81C-1889-1943-A2B3-7FBA9B1F1F83}" type="presOf" srcId="{B6E285FC-5F3F-4C4A-A912-7A23119845DC}" destId="{44A4769C-0216-A244-BEDD-01EAA2F42828}" srcOrd="0" destOrd="0" presId="urn:microsoft.com/office/officeart/2005/8/layout/vList2"/>
    <dgm:cxn modelId="{0163CD28-4E3F-BC48-8393-4A3F08FE29CF}" srcId="{31CD314A-19CD-AC48-A757-CFB813959A10}" destId="{B6E285FC-5F3F-4C4A-A912-7A23119845DC}" srcOrd="0" destOrd="0" parTransId="{62F93B19-DBC3-3D43-BD19-2268D1CB7BE3}" sibTransId="{60E4D53F-2FCA-F44E-84A0-754CD2D24DB9}"/>
    <dgm:cxn modelId="{D7E89455-5520-154E-B11E-12FB97B3C5DD}" type="presOf" srcId="{9EF06EA1-B50F-5D43-A21D-3E8E5D4C7407}" destId="{F26E702F-E19D-D047-90FF-5B0BA0DAD3C9}" srcOrd="0" destOrd="0" presId="urn:microsoft.com/office/officeart/2005/8/layout/vList2"/>
    <dgm:cxn modelId="{ABF0DA6A-E280-DD43-AEFD-08B1921AA1F7}" type="presOf" srcId="{6165BF56-3543-0046-9A59-89655804C6AA}" destId="{B743CBC1-6D7A-B642-8175-2E100D59C112}" srcOrd="0" destOrd="0" presId="urn:microsoft.com/office/officeart/2005/8/layout/vList2"/>
    <dgm:cxn modelId="{6AA00C84-6289-4E48-B307-3ABC72203C92}" srcId="{9EF06EA1-B50F-5D43-A21D-3E8E5D4C7407}" destId="{6165BF56-3543-0046-9A59-89655804C6AA}" srcOrd="1" destOrd="0" parTransId="{41BFEC91-4F35-394F-A447-87796EEBE2BB}" sibTransId="{0107EA3C-4459-884E-95B7-9B68CD815048}"/>
    <dgm:cxn modelId="{6092308A-A6CB-4E4A-9092-751713CC3BF2}" srcId="{9EF06EA1-B50F-5D43-A21D-3E8E5D4C7407}" destId="{31CD314A-19CD-AC48-A757-CFB813959A10}" srcOrd="0" destOrd="0" parTransId="{6CEF93DD-B730-E243-B208-53888DA3A263}" sibTransId="{9FD1105C-23F3-D347-959B-91908FB988DE}"/>
    <dgm:cxn modelId="{87A71694-FD76-8A40-B6AE-5ED42640E563}" srcId="{31CD314A-19CD-AC48-A757-CFB813959A10}" destId="{234C3C4F-0842-B344-AC66-B1CC9519DAE7}" srcOrd="1" destOrd="0" parTransId="{71456B33-CC6F-C34E-98A8-99CC2BCD0A4B}" sibTransId="{8638AD61-0462-474F-8D15-9DBEE7306A34}"/>
    <dgm:cxn modelId="{A0221D96-8872-6F42-82E3-B6E7A01CB72B}" type="presOf" srcId="{98FD1D4D-BA89-0C4B-B128-3B62B339E567}" destId="{44A4769C-0216-A244-BEDD-01EAA2F42828}" srcOrd="0" destOrd="2" presId="urn:microsoft.com/office/officeart/2005/8/layout/vList2"/>
    <dgm:cxn modelId="{7EF90CE3-6DDE-F24D-B090-40A889A886C7}" srcId="{31CD314A-19CD-AC48-A757-CFB813959A10}" destId="{98FD1D4D-BA89-0C4B-B128-3B62B339E567}" srcOrd="2" destOrd="0" parTransId="{4E3F11AD-34B3-C446-A9E3-3A5DAC808DE6}" sibTransId="{5066AAB7-8388-1C4C-9B75-EF00F8891C73}"/>
    <dgm:cxn modelId="{E59054E3-B115-CF45-B7D4-2583C1F054D0}" type="presOf" srcId="{234C3C4F-0842-B344-AC66-B1CC9519DAE7}" destId="{44A4769C-0216-A244-BEDD-01EAA2F42828}" srcOrd="0" destOrd="1" presId="urn:microsoft.com/office/officeart/2005/8/layout/vList2"/>
    <dgm:cxn modelId="{1C7C9FED-3543-2743-B41D-2FCA758E59F7}" type="presParOf" srcId="{F26E702F-E19D-D047-90FF-5B0BA0DAD3C9}" destId="{57ACC607-233C-624B-ACE9-6B2E46E0D404}" srcOrd="0" destOrd="0" presId="urn:microsoft.com/office/officeart/2005/8/layout/vList2"/>
    <dgm:cxn modelId="{909F6DFB-3CC5-CD43-B33B-1D7E65C52129}" type="presParOf" srcId="{F26E702F-E19D-D047-90FF-5B0BA0DAD3C9}" destId="{44A4769C-0216-A244-BEDD-01EAA2F42828}" srcOrd="1" destOrd="0" presId="urn:microsoft.com/office/officeart/2005/8/layout/vList2"/>
    <dgm:cxn modelId="{51C476CA-94A8-B24F-9FBB-EB930A9C2BD4}" type="presParOf" srcId="{F26E702F-E19D-D047-90FF-5B0BA0DAD3C9}" destId="{B743CBC1-6D7A-B642-8175-2E100D59C1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06EA1-B50F-5D43-A21D-3E8E5D4C74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CD314A-19CD-AC48-A757-CFB813959A10}">
      <dgm:prSet/>
      <dgm:spPr/>
      <dgm:t>
        <a:bodyPr/>
        <a:lstStyle/>
        <a:p>
          <a:r>
            <a:rPr lang="en-US" b="1" i="0" baseline="0"/>
            <a:t>On Monday, A offers to mow B’s front lawn for $20. </a:t>
          </a:r>
          <a:br>
            <a:rPr lang="en-US" b="1" i="0" baseline="0"/>
          </a:br>
          <a:r>
            <a:rPr lang="en-US" b="1" i="0" baseline="0"/>
            <a:t>On Tuesday, A offers to mow B’s back lawn for $20. </a:t>
          </a:r>
          <a:br>
            <a:rPr lang="en-US" b="1" i="0" baseline="0"/>
          </a:br>
          <a:r>
            <a:rPr lang="en-US" b="1" i="0" baseline="0"/>
            <a:t>On Wednesday, B accepts both offers.</a:t>
          </a:r>
          <a:endParaRPr lang="en-US"/>
        </a:p>
      </dgm:t>
    </dgm:pt>
    <dgm:pt modelId="{6CEF93DD-B730-E243-B208-53888DA3A263}" type="parTrans" cxnId="{6092308A-A6CB-4E4A-9092-751713CC3BF2}">
      <dgm:prSet/>
      <dgm:spPr/>
      <dgm:t>
        <a:bodyPr/>
        <a:lstStyle/>
        <a:p>
          <a:endParaRPr lang="en-US"/>
        </a:p>
      </dgm:t>
    </dgm:pt>
    <dgm:pt modelId="{9FD1105C-23F3-D347-959B-91908FB988DE}" type="sibTrans" cxnId="{6092308A-A6CB-4E4A-9092-751713CC3BF2}">
      <dgm:prSet/>
      <dgm:spPr/>
      <dgm:t>
        <a:bodyPr/>
        <a:lstStyle/>
        <a:p>
          <a:endParaRPr lang="en-US"/>
        </a:p>
      </dgm:t>
    </dgm:pt>
    <dgm:pt modelId="{6165BF56-3543-0046-9A59-89655804C6AA}">
      <dgm:prSet/>
      <dgm:spPr/>
      <dgm:t>
        <a:bodyPr/>
        <a:lstStyle/>
        <a:p>
          <a:r>
            <a:rPr lang="en-US" b="1" i="0" baseline="0"/>
            <a:t>A and B have formed one contract whereby A made a set of two promises: (1) mow B’s front lawn, and (2) mow B’s back lawn. </a:t>
          </a:r>
          <a:endParaRPr lang="en-US"/>
        </a:p>
      </dgm:t>
    </dgm:pt>
    <dgm:pt modelId="{41BFEC91-4F35-394F-A447-87796EEBE2BB}" type="parTrans" cxnId="{6AA00C84-6289-4E48-B307-3ABC72203C92}">
      <dgm:prSet/>
      <dgm:spPr/>
      <dgm:t>
        <a:bodyPr/>
        <a:lstStyle/>
        <a:p>
          <a:endParaRPr lang="en-US"/>
        </a:p>
      </dgm:t>
    </dgm:pt>
    <dgm:pt modelId="{0107EA3C-4459-884E-95B7-9B68CD815048}" type="sibTrans" cxnId="{6AA00C84-6289-4E48-B307-3ABC72203C92}">
      <dgm:prSet/>
      <dgm:spPr/>
      <dgm:t>
        <a:bodyPr/>
        <a:lstStyle/>
        <a:p>
          <a:endParaRPr lang="en-US"/>
        </a:p>
      </dgm:t>
    </dgm:pt>
    <dgm:pt modelId="{C90A9293-9178-A843-A3BE-F2811C8037EB}">
      <dgm:prSet/>
      <dgm:spPr/>
      <dgm:t>
        <a:bodyPr/>
        <a:lstStyle/>
        <a:p>
          <a:pPr rtl="0"/>
          <a:r>
            <a:rPr lang="en-US" b="1"/>
            <a:t>If the promises were not related in subject matter, however, they might not be considered and enforced together by a court.</a:t>
          </a:r>
        </a:p>
      </dgm:t>
    </dgm:pt>
    <dgm:pt modelId="{3E7A04DC-1CE1-474E-9290-CAFA277A53DE}" type="parTrans" cxnId="{9BDD9CA1-4555-4749-8F13-3E148EF7B40D}">
      <dgm:prSet/>
      <dgm:spPr/>
      <dgm:t>
        <a:bodyPr/>
        <a:lstStyle/>
        <a:p>
          <a:endParaRPr lang="en-US"/>
        </a:p>
      </dgm:t>
    </dgm:pt>
    <dgm:pt modelId="{F85370F5-7519-DD4B-8CC8-6ADB73802D15}" type="sibTrans" cxnId="{9BDD9CA1-4555-4749-8F13-3E148EF7B40D}">
      <dgm:prSet/>
      <dgm:spPr/>
      <dgm:t>
        <a:bodyPr/>
        <a:lstStyle/>
        <a:p>
          <a:endParaRPr lang="en-US"/>
        </a:p>
      </dgm:t>
    </dgm:pt>
    <dgm:pt modelId="{1561D29B-4DB9-FB46-8876-698495AB5491}" type="pres">
      <dgm:prSet presAssocID="{9EF06EA1-B50F-5D43-A21D-3E8E5D4C7407}" presName="linear" presStyleCnt="0">
        <dgm:presLayoutVars>
          <dgm:animLvl val="lvl"/>
          <dgm:resizeHandles val="exact"/>
        </dgm:presLayoutVars>
      </dgm:prSet>
      <dgm:spPr/>
    </dgm:pt>
    <dgm:pt modelId="{71C3FDF0-006D-B248-9E2E-DCD6578AB49B}" type="pres">
      <dgm:prSet presAssocID="{31CD314A-19CD-AC48-A757-CFB813959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40CAF7-B332-694C-930D-3799F98FEE77}" type="pres">
      <dgm:prSet presAssocID="{9FD1105C-23F3-D347-959B-91908FB988DE}" presName="spacer" presStyleCnt="0"/>
      <dgm:spPr/>
    </dgm:pt>
    <dgm:pt modelId="{31DB87A4-B9DC-674A-82F2-1902D2D2DBDE}" type="pres">
      <dgm:prSet presAssocID="{6165BF56-3543-0046-9A59-89655804C6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708CFE-3B79-5D4E-8E84-637D066A288C}" type="pres">
      <dgm:prSet presAssocID="{0107EA3C-4459-884E-95B7-9B68CD815048}" presName="spacer" presStyleCnt="0"/>
      <dgm:spPr/>
    </dgm:pt>
    <dgm:pt modelId="{ED538497-6FC2-0846-8D42-3479CE7AB21F}" type="pres">
      <dgm:prSet presAssocID="{C90A9293-9178-A843-A3BE-F2811C8037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BB5827-0039-334F-ACAD-C259EDC1D01A}" type="presOf" srcId="{6165BF56-3543-0046-9A59-89655804C6AA}" destId="{31DB87A4-B9DC-674A-82F2-1902D2D2DBDE}" srcOrd="0" destOrd="0" presId="urn:microsoft.com/office/officeart/2005/8/layout/vList2"/>
    <dgm:cxn modelId="{9A62FB6A-7DB7-4F45-83F5-E8B24C88C676}" type="presOf" srcId="{31CD314A-19CD-AC48-A757-CFB813959A10}" destId="{71C3FDF0-006D-B248-9E2E-DCD6578AB49B}" srcOrd="0" destOrd="0" presId="urn:microsoft.com/office/officeart/2005/8/layout/vList2"/>
    <dgm:cxn modelId="{41AB9976-DAC6-4E49-ACF9-B996A3D96F14}" type="presOf" srcId="{C90A9293-9178-A843-A3BE-F2811C8037EB}" destId="{ED538497-6FC2-0846-8D42-3479CE7AB21F}" srcOrd="0" destOrd="0" presId="urn:microsoft.com/office/officeart/2005/8/layout/vList2"/>
    <dgm:cxn modelId="{6AA00C84-6289-4E48-B307-3ABC72203C92}" srcId="{9EF06EA1-B50F-5D43-A21D-3E8E5D4C7407}" destId="{6165BF56-3543-0046-9A59-89655804C6AA}" srcOrd="1" destOrd="0" parTransId="{41BFEC91-4F35-394F-A447-87796EEBE2BB}" sibTransId="{0107EA3C-4459-884E-95B7-9B68CD815048}"/>
    <dgm:cxn modelId="{6092308A-A6CB-4E4A-9092-751713CC3BF2}" srcId="{9EF06EA1-B50F-5D43-A21D-3E8E5D4C7407}" destId="{31CD314A-19CD-AC48-A757-CFB813959A10}" srcOrd="0" destOrd="0" parTransId="{6CEF93DD-B730-E243-B208-53888DA3A263}" sibTransId="{9FD1105C-23F3-D347-959B-91908FB988DE}"/>
    <dgm:cxn modelId="{9BDD9CA1-4555-4749-8F13-3E148EF7B40D}" srcId="{9EF06EA1-B50F-5D43-A21D-3E8E5D4C7407}" destId="{C90A9293-9178-A843-A3BE-F2811C8037EB}" srcOrd="2" destOrd="0" parTransId="{3E7A04DC-1CE1-474E-9290-CAFA277A53DE}" sibTransId="{F85370F5-7519-DD4B-8CC8-6ADB73802D15}"/>
    <dgm:cxn modelId="{728F66C5-6158-9746-ABA7-25F67CE8BFCD}" type="presOf" srcId="{9EF06EA1-B50F-5D43-A21D-3E8E5D4C7407}" destId="{1561D29B-4DB9-FB46-8876-698495AB5491}" srcOrd="0" destOrd="0" presId="urn:microsoft.com/office/officeart/2005/8/layout/vList2"/>
    <dgm:cxn modelId="{07F27F86-F776-3949-BDC5-FAF21C698368}" type="presParOf" srcId="{1561D29B-4DB9-FB46-8876-698495AB5491}" destId="{71C3FDF0-006D-B248-9E2E-DCD6578AB49B}" srcOrd="0" destOrd="0" presId="urn:microsoft.com/office/officeart/2005/8/layout/vList2"/>
    <dgm:cxn modelId="{5DE84568-4D51-494D-9661-D795B907C29B}" type="presParOf" srcId="{1561D29B-4DB9-FB46-8876-698495AB5491}" destId="{DD40CAF7-B332-694C-930D-3799F98FEE77}" srcOrd="1" destOrd="0" presId="urn:microsoft.com/office/officeart/2005/8/layout/vList2"/>
    <dgm:cxn modelId="{ADF5BB30-8FFC-5A4A-96B2-767885A33988}" type="presParOf" srcId="{1561D29B-4DB9-FB46-8876-698495AB5491}" destId="{31DB87A4-B9DC-674A-82F2-1902D2D2DBDE}" srcOrd="2" destOrd="0" presId="urn:microsoft.com/office/officeart/2005/8/layout/vList2"/>
    <dgm:cxn modelId="{3893A0B7-B871-2740-AFF1-2902F722B9D2}" type="presParOf" srcId="{1561D29B-4DB9-FB46-8876-698495AB5491}" destId="{3F708CFE-3B79-5D4E-8E84-637D066A288C}" srcOrd="3" destOrd="0" presId="urn:microsoft.com/office/officeart/2005/8/layout/vList2"/>
    <dgm:cxn modelId="{ED3CA8BC-2890-3C4A-B93C-42820098712E}" type="presParOf" srcId="{1561D29B-4DB9-FB46-8876-698495AB5491}" destId="{ED538497-6FC2-0846-8D42-3479CE7AB2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06EA1-B50F-5D43-A21D-3E8E5D4C74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CD314A-19CD-AC48-A757-CFB813959A10}">
      <dgm:prSet/>
      <dgm:spPr/>
      <dgm:t>
        <a:bodyPr/>
        <a:lstStyle/>
        <a:p>
          <a:r>
            <a:rPr lang="en-US" b="1" i="0" baseline="0" dirty="0"/>
            <a:t>On Monday, A offers to mow B’s front lawn for $20. </a:t>
          </a:r>
          <a:br>
            <a:rPr lang="en-US" b="1" i="0" baseline="0" dirty="0"/>
          </a:br>
          <a:r>
            <a:rPr lang="en-US" b="1" i="0" baseline="0" dirty="0"/>
            <a:t>On Tuesday, A offers to drive B to the airport for $20. </a:t>
          </a:r>
          <a:br>
            <a:rPr lang="en-US" b="1" i="0" baseline="0" dirty="0"/>
          </a:br>
          <a:r>
            <a:rPr lang="en-US" b="1" i="0" baseline="0" dirty="0"/>
            <a:t>On Wednesday, B accepts both offers.</a:t>
          </a:r>
          <a:endParaRPr lang="en-US" dirty="0"/>
        </a:p>
      </dgm:t>
    </dgm:pt>
    <dgm:pt modelId="{6CEF93DD-B730-E243-B208-53888DA3A263}" type="parTrans" cxnId="{6092308A-A6CB-4E4A-9092-751713CC3BF2}">
      <dgm:prSet/>
      <dgm:spPr/>
      <dgm:t>
        <a:bodyPr/>
        <a:lstStyle/>
        <a:p>
          <a:endParaRPr lang="en-US"/>
        </a:p>
      </dgm:t>
    </dgm:pt>
    <dgm:pt modelId="{9FD1105C-23F3-D347-959B-91908FB988DE}" type="sibTrans" cxnId="{6092308A-A6CB-4E4A-9092-751713CC3BF2}">
      <dgm:prSet/>
      <dgm:spPr/>
      <dgm:t>
        <a:bodyPr/>
        <a:lstStyle/>
        <a:p>
          <a:endParaRPr lang="en-US"/>
        </a:p>
      </dgm:t>
    </dgm:pt>
    <dgm:pt modelId="{6165BF56-3543-0046-9A59-89655804C6AA}">
      <dgm:prSet/>
      <dgm:spPr/>
      <dgm:t>
        <a:bodyPr/>
        <a:lstStyle/>
        <a:p>
          <a:r>
            <a:rPr lang="en-US" b="1" i="0" baseline="0"/>
            <a:t>A and B have formed two separate contracts. </a:t>
          </a:r>
          <a:endParaRPr lang="en-US"/>
        </a:p>
      </dgm:t>
    </dgm:pt>
    <dgm:pt modelId="{41BFEC91-4F35-394F-A447-87796EEBE2BB}" type="parTrans" cxnId="{6AA00C84-6289-4E48-B307-3ABC72203C92}">
      <dgm:prSet/>
      <dgm:spPr/>
      <dgm:t>
        <a:bodyPr/>
        <a:lstStyle/>
        <a:p>
          <a:endParaRPr lang="en-US"/>
        </a:p>
      </dgm:t>
    </dgm:pt>
    <dgm:pt modelId="{0107EA3C-4459-884E-95B7-9B68CD815048}" type="sibTrans" cxnId="{6AA00C84-6289-4E48-B307-3ABC72203C92}">
      <dgm:prSet/>
      <dgm:spPr/>
      <dgm:t>
        <a:bodyPr/>
        <a:lstStyle/>
        <a:p>
          <a:endParaRPr lang="en-US"/>
        </a:p>
      </dgm:t>
    </dgm:pt>
    <dgm:pt modelId="{C90A9293-9178-A843-A3BE-F2811C8037EB}">
      <dgm:prSet/>
      <dgm:spPr/>
      <dgm:t>
        <a:bodyPr/>
        <a:lstStyle/>
        <a:p>
          <a:pPr rtl="0"/>
          <a:r>
            <a:rPr lang="en-US" b="1"/>
            <a:t>These promises are not sufficiently related in subject matter for a court to consider and enforce them together by a court.</a:t>
          </a:r>
        </a:p>
      </dgm:t>
    </dgm:pt>
    <dgm:pt modelId="{3E7A04DC-1CE1-474E-9290-CAFA277A53DE}" type="parTrans" cxnId="{9BDD9CA1-4555-4749-8F13-3E148EF7B40D}">
      <dgm:prSet/>
      <dgm:spPr/>
      <dgm:t>
        <a:bodyPr/>
        <a:lstStyle/>
        <a:p>
          <a:endParaRPr lang="en-US"/>
        </a:p>
      </dgm:t>
    </dgm:pt>
    <dgm:pt modelId="{F85370F5-7519-DD4B-8CC8-6ADB73802D15}" type="sibTrans" cxnId="{9BDD9CA1-4555-4749-8F13-3E148EF7B40D}">
      <dgm:prSet/>
      <dgm:spPr/>
      <dgm:t>
        <a:bodyPr/>
        <a:lstStyle/>
        <a:p>
          <a:endParaRPr lang="en-US"/>
        </a:p>
      </dgm:t>
    </dgm:pt>
    <dgm:pt modelId="{F32B338D-347C-C94F-B2D5-61486713D5A0}" type="pres">
      <dgm:prSet presAssocID="{9EF06EA1-B50F-5D43-A21D-3E8E5D4C7407}" presName="linear" presStyleCnt="0">
        <dgm:presLayoutVars>
          <dgm:animLvl val="lvl"/>
          <dgm:resizeHandles val="exact"/>
        </dgm:presLayoutVars>
      </dgm:prSet>
      <dgm:spPr/>
    </dgm:pt>
    <dgm:pt modelId="{FB915FA6-D419-7044-9B21-BB1FBC252EA7}" type="pres">
      <dgm:prSet presAssocID="{31CD314A-19CD-AC48-A757-CFB813959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0749BE-6F57-6444-9A8A-58B29FCB5433}" type="pres">
      <dgm:prSet presAssocID="{9FD1105C-23F3-D347-959B-91908FB988DE}" presName="spacer" presStyleCnt="0"/>
      <dgm:spPr/>
    </dgm:pt>
    <dgm:pt modelId="{42E722BD-E888-424D-9480-18FE1B25E72B}" type="pres">
      <dgm:prSet presAssocID="{6165BF56-3543-0046-9A59-89655804C6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95D6F0-5FBB-8544-BD3E-2908B1E9059D}" type="pres">
      <dgm:prSet presAssocID="{0107EA3C-4459-884E-95B7-9B68CD815048}" presName="spacer" presStyleCnt="0"/>
      <dgm:spPr/>
    </dgm:pt>
    <dgm:pt modelId="{1D97308E-69D7-AA4F-A90E-210A438057F1}" type="pres">
      <dgm:prSet presAssocID="{C90A9293-9178-A843-A3BE-F2811C8037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983E08-A511-5242-8A2A-38645D694D97}" type="presOf" srcId="{31CD314A-19CD-AC48-A757-CFB813959A10}" destId="{FB915FA6-D419-7044-9B21-BB1FBC252EA7}" srcOrd="0" destOrd="0" presId="urn:microsoft.com/office/officeart/2005/8/layout/vList2"/>
    <dgm:cxn modelId="{6AA00C84-6289-4E48-B307-3ABC72203C92}" srcId="{9EF06EA1-B50F-5D43-A21D-3E8E5D4C7407}" destId="{6165BF56-3543-0046-9A59-89655804C6AA}" srcOrd="1" destOrd="0" parTransId="{41BFEC91-4F35-394F-A447-87796EEBE2BB}" sibTransId="{0107EA3C-4459-884E-95B7-9B68CD815048}"/>
    <dgm:cxn modelId="{6092308A-A6CB-4E4A-9092-751713CC3BF2}" srcId="{9EF06EA1-B50F-5D43-A21D-3E8E5D4C7407}" destId="{31CD314A-19CD-AC48-A757-CFB813959A10}" srcOrd="0" destOrd="0" parTransId="{6CEF93DD-B730-E243-B208-53888DA3A263}" sibTransId="{9FD1105C-23F3-D347-959B-91908FB988DE}"/>
    <dgm:cxn modelId="{9BDD9CA1-4555-4749-8F13-3E148EF7B40D}" srcId="{9EF06EA1-B50F-5D43-A21D-3E8E5D4C7407}" destId="{C90A9293-9178-A843-A3BE-F2811C8037EB}" srcOrd="2" destOrd="0" parTransId="{3E7A04DC-1CE1-474E-9290-CAFA277A53DE}" sibTransId="{F85370F5-7519-DD4B-8CC8-6ADB73802D15}"/>
    <dgm:cxn modelId="{0A7FDDEE-6A40-1C4C-A2D6-04738321216D}" type="presOf" srcId="{C90A9293-9178-A843-A3BE-F2811C8037EB}" destId="{1D97308E-69D7-AA4F-A90E-210A438057F1}" srcOrd="0" destOrd="0" presId="urn:microsoft.com/office/officeart/2005/8/layout/vList2"/>
    <dgm:cxn modelId="{A65B92FB-C49D-0E4C-AC7D-1AF87AD9A697}" type="presOf" srcId="{6165BF56-3543-0046-9A59-89655804C6AA}" destId="{42E722BD-E888-424D-9480-18FE1B25E72B}" srcOrd="0" destOrd="0" presId="urn:microsoft.com/office/officeart/2005/8/layout/vList2"/>
    <dgm:cxn modelId="{D045E0FB-464E-374C-B517-2E0CECC656DB}" type="presOf" srcId="{9EF06EA1-B50F-5D43-A21D-3E8E5D4C7407}" destId="{F32B338D-347C-C94F-B2D5-61486713D5A0}" srcOrd="0" destOrd="0" presId="urn:microsoft.com/office/officeart/2005/8/layout/vList2"/>
    <dgm:cxn modelId="{AD2F18A7-501E-814F-96F0-3CDF5FB6901A}" type="presParOf" srcId="{F32B338D-347C-C94F-B2D5-61486713D5A0}" destId="{FB915FA6-D419-7044-9B21-BB1FBC252EA7}" srcOrd="0" destOrd="0" presId="urn:microsoft.com/office/officeart/2005/8/layout/vList2"/>
    <dgm:cxn modelId="{72DD0C53-C971-E245-8EDF-A5E8E19BF857}" type="presParOf" srcId="{F32B338D-347C-C94F-B2D5-61486713D5A0}" destId="{050749BE-6F57-6444-9A8A-58B29FCB5433}" srcOrd="1" destOrd="0" presId="urn:microsoft.com/office/officeart/2005/8/layout/vList2"/>
    <dgm:cxn modelId="{20400CFE-D677-A44A-BAEE-4165CCE2381E}" type="presParOf" srcId="{F32B338D-347C-C94F-B2D5-61486713D5A0}" destId="{42E722BD-E888-424D-9480-18FE1B25E72B}" srcOrd="2" destOrd="0" presId="urn:microsoft.com/office/officeart/2005/8/layout/vList2"/>
    <dgm:cxn modelId="{01182193-B755-114B-A3C8-3B8842F7BFC0}" type="presParOf" srcId="{F32B338D-347C-C94F-B2D5-61486713D5A0}" destId="{2795D6F0-5FBB-8544-BD3E-2908B1E9059D}" srcOrd="3" destOrd="0" presId="urn:microsoft.com/office/officeart/2005/8/layout/vList2"/>
    <dgm:cxn modelId="{9C3C67E9-B8D4-8D42-B3F0-F8FA0C6EB526}" type="presParOf" srcId="{F32B338D-347C-C94F-B2D5-61486713D5A0}" destId="{1D97308E-69D7-AA4F-A90E-210A438057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40857-5D4B-492B-BCF9-5ABC16D8EC5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C1E9D2-1E9A-488F-9A4C-8ED7C064B34D}">
      <dgm:prSet/>
      <dgm:spPr/>
      <dgm:t>
        <a:bodyPr/>
        <a:lstStyle/>
        <a:p>
          <a:r>
            <a:rPr lang="en-US" b="1" i="0" baseline="0"/>
            <a:t>(1) [Promise]</a:t>
          </a:r>
          <a:endParaRPr lang="en-US"/>
        </a:p>
      </dgm:t>
    </dgm:pt>
    <dgm:pt modelId="{0C4DE8CB-DA96-4F27-BA96-63330A78590A}" type="parTrans" cxnId="{C490752E-E9C0-4F42-ABC8-85B73AB6EF3F}">
      <dgm:prSet/>
      <dgm:spPr/>
      <dgm:t>
        <a:bodyPr/>
        <a:lstStyle/>
        <a:p>
          <a:endParaRPr lang="en-US"/>
        </a:p>
      </dgm:t>
    </dgm:pt>
    <dgm:pt modelId="{53D908B6-020F-48FB-B98C-1A8E88A6F45E}" type="sibTrans" cxnId="{C490752E-E9C0-4F42-ABC8-85B73AB6EF3F}">
      <dgm:prSet/>
      <dgm:spPr/>
      <dgm:t>
        <a:bodyPr/>
        <a:lstStyle/>
        <a:p>
          <a:endParaRPr lang="en-US"/>
        </a:p>
      </dgm:t>
    </dgm:pt>
    <dgm:pt modelId="{BD1F7E0A-CBAF-40E8-9BFB-5C371B6F55B9}">
      <dgm:prSet/>
      <dgm:spPr/>
      <dgm:t>
        <a:bodyPr/>
        <a:lstStyle/>
        <a:p>
          <a:r>
            <a:rPr lang="en-US" b="1" i="0" baseline="0"/>
            <a:t>(2) [Promisor]</a:t>
          </a:r>
          <a:endParaRPr lang="en-US"/>
        </a:p>
      </dgm:t>
    </dgm:pt>
    <dgm:pt modelId="{6A636C24-750F-4648-AB52-125C0523ED14}" type="parTrans" cxnId="{DEF36302-7E72-4AC0-83BD-F84ABC01ABAA}">
      <dgm:prSet/>
      <dgm:spPr/>
      <dgm:t>
        <a:bodyPr/>
        <a:lstStyle/>
        <a:p>
          <a:endParaRPr lang="en-US"/>
        </a:p>
      </dgm:t>
    </dgm:pt>
    <dgm:pt modelId="{7EEE2240-16BB-4E7B-8361-9D8111F6BF58}" type="sibTrans" cxnId="{DEF36302-7E72-4AC0-83BD-F84ABC01ABAA}">
      <dgm:prSet/>
      <dgm:spPr/>
      <dgm:t>
        <a:bodyPr/>
        <a:lstStyle/>
        <a:p>
          <a:endParaRPr lang="en-US"/>
        </a:p>
      </dgm:t>
    </dgm:pt>
    <dgm:pt modelId="{864FDF20-83CE-4E8F-A807-38DF05C7A75E}">
      <dgm:prSet/>
      <dgm:spPr/>
      <dgm:t>
        <a:bodyPr/>
        <a:lstStyle/>
        <a:p>
          <a:r>
            <a:rPr lang="en-US" b="1" i="0" baseline="0"/>
            <a:t>(3) [Promisee]</a:t>
          </a:r>
          <a:endParaRPr lang="en-US"/>
        </a:p>
      </dgm:t>
    </dgm:pt>
    <dgm:pt modelId="{B32727E7-C597-471C-A238-3632EA7A33B5}" type="parTrans" cxnId="{47E12FEF-D55B-433D-A2B7-5767920AAD7D}">
      <dgm:prSet/>
      <dgm:spPr/>
      <dgm:t>
        <a:bodyPr/>
        <a:lstStyle/>
        <a:p>
          <a:endParaRPr lang="en-US"/>
        </a:p>
      </dgm:t>
    </dgm:pt>
    <dgm:pt modelId="{AE2AB042-3AAA-425E-8A74-84E226167EC9}" type="sibTrans" cxnId="{47E12FEF-D55B-433D-A2B7-5767920AAD7D}">
      <dgm:prSet/>
      <dgm:spPr/>
      <dgm:t>
        <a:bodyPr/>
        <a:lstStyle/>
        <a:p>
          <a:endParaRPr lang="en-US"/>
        </a:p>
      </dgm:t>
    </dgm:pt>
    <dgm:pt modelId="{A6AE9E69-E640-42C6-BF10-FF2C9AFBA9A0}">
      <dgm:prSet/>
      <dgm:spPr/>
      <dgm:t>
        <a:bodyPr/>
        <a:lstStyle/>
        <a:p>
          <a:r>
            <a:rPr lang="en-US" b="1" i="0" baseline="0"/>
            <a:t>(4) [Beneficiary]</a:t>
          </a:r>
          <a:endParaRPr lang="en-US"/>
        </a:p>
      </dgm:t>
    </dgm:pt>
    <dgm:pt modelId="{F21E645A-AA7F-471E-ACC4-102319B51AD6}" type="parTrans" cxnId="{85093116-5218-4E1F-84C0-2C291F939D76}">
      <dgm:prSet/>
      <dgm:spPr/>
      <dgm:t>
        <a:bodyPr/>
        <a:lstStyle/>
        <a:p>
          <a:endParaRPr lang="en-US"/>
        </a:p>
      </dgm:t>
    </dgm:pt>
    <dgm:pt modelId="{DB00D7A5-5D28-4597-9670-056E21766143}" type="sibTrans" cxnId="{85093116-5218-4E1F-84C0-2C291F939D76}">
      <dgm:prSet/>
      <dgm:spPr/>
      <dgm:t>
        <a:bodyPr/>
        <a:lstStyle/>
        <a:p>
          <a:endParaRPr lang="en-US"/>
        </a:p>
      </dgm:t>
    </dgm:pt>
    <dgm:pt modelId="{0AF8E1B6-9CCD-9142-8EB4-C9C1FFB137F8}" type="pres">
      <dgm:prSet presAssocID="{BC340857-5D4B-492B-BCF9-5ABC16D8EC5A}" presName="Name0" presStyleCnt="0">
        <dgm:presLayoutVars>
          <dgm:dir/>
          <dgm:animLvl val="lvl"/>
          <dgm:resizeHandles val="exact"/>
        </dgm:presLayoutVars>
      </dgm:prSet>
      <dgm:spPr/>
    </dgm:pt>
    <dgm:pt modelId="{89B595B7-E8BA-3041-B7D5-C281B1E07F62}" type="pres">
      <dgm:prSet presAssocID="{E3C1E9D2-1E9A-488F-9A4C-8ED7C064B34D}" presName="linNode" presStyleCnt="0"/>
      <dgm:spPr/>
    </dgm:pt>
    <dgm:pt modelId="{E9F3A7CD-4317-C547-8027-32323B6C19C5}" type="pres">
      <dgm:prSet presAssocID="{E3C1E9D2-1E9A-488F-9A4C-8ED7C064B34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99F843E-01AA-4347-8FC2-B479F157FFE6}" type="pres">
      <dgm:prSet presAssocID="{53D908B6-020F-48FB-B98C-1A8E88A6F45E}" presName="sp" presStyleCnt="0"/>
      <dgm:spPr/>
    </dgm:pt>
    <dgm:pt modelId="{F8B99334-A183-0846-AA72-9802121A63F7}" type="pres">
      <dgm:prSet presAssocID="{BD1F7E0A-CBAF-40E8-9BFB-5C371B6F55B9}" presName="linNode" presStyleCnt="0"/>
      <dgm:spPr/>
    </dgm:pt>
    <dgm:pt modelId="{88613870-7378-F54C-A1D8-5869AE9DA3A1}" type="pres">
      <dgm:prSet presAssocID="{BD1F7E0A-CBAF-40E8-9BFB-5C371B6F55B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1AD0486-ABA9-0143-A7E9-B85619C79EE8}" type="pres">
      <dgm:prSet presAssocID="{7EEE2240-16BB-4E7B-8361-9D8111F6BF58}" presName="sp" presStyleCnt="0"/>
      <dgm:spPr/>
    </dgm:pt>
    <dgm:pt modelId="{9207388A-D7BE-4543-9CF8-5782AB8F1817}" type="pres">
      <dgm:prSet presAssocID="{864FDF20-83CE-4E8F-A807-38DF05C7A75E}" presName="linNode" presStyleCnt="0"/>
      <dgm:spPr/>
    </dgm:pt>
    <dgm:pt modelId="{3D1EDE90-6051-9D4C-83C4-B734A9C52B63}" type="pres">
      <dgm:prSet presAssocID="{864FDF20-83CE-4E8F-A807-38DF05C7A75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B1BFE01-9493-EC4C-8600-5FD6C07DD08B}" type="pres">
      <dgm:prSet presAssocID="{AE2AB042-3AAA-425E-8A74-84E226167EC9}" presName="sp" presStyleCnt="0"/>
      <dgm:spPr/>
    </dgm:pt>
    <dgm:pt modelId="{6A392152-4EAA-3B4C-964C-1E808ACF583B}" type="pres">
      <dgm:prSet presAssocID="{A6AE9E69-E640-42C6-BF10-FF2C9AFBA9A0}" presName="linNode" presStyleCnt="0"/>
      <dgm:spPr/>
    </dgm:pt>
    <dgm:pt modelId="{2AA9E425-898D-3C49-A84B-2E3E8E0CDF23}" type="pres">
      <dgm:prSet presAssocID="{A6AE9E69-E640-42C6-BF10-FF2C9AFBA9A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EF36302-7E72-4AC0-83BD-F84ABC01ABAA}" srcId="{BC340857-5D4B-492B-BCF9-5ABC16D8EC5A}" destId="{BD1F7E0A-CBAF-40E8-9BFB-5C371B6F55B9}" srcOrd="1" destOrd="0" parTransId="{6A636C24-750F-4648-AB52-125C0523ED14}" sibTransId="{7EEE2240-16BB-4E7B-8361-9D8111F6BF58}"/>
    <dgm:cxn modelId="{85093116-5218-4E1F-84C0-2C291F939D76}" srcId="{BC340857-5D4B-492B-BCF9-5ABC16D8EC5A}" destId="{A6AE9E69-E640-42C6-BF10-FF2C9AFBA9A0}" srcOrd="3" destOrd="0" parTransId="{F21E645A-AA7F-471E-ACC4-102319B51AD6}" sibTransId="{DB00D7A5-5D28-4597-9670-056E21766143}"/>
    <dgm:cxn modelId="{E9730119-2601-3648-8EC9-A4AF8F87C820}" type="presOf" srcId="{A6AE9E69-E640-42C6-BF10-FF2C9AFBA9A0}" destId="{2AA9E425-898D-3C49-A84B-2E3E8E0CDF23}" srcOrd="0" destOrd="0" presId="urn:microsoft.com/office/officeart/2005/8/layout/vList5"/>
    <dgm:cxn modelId="{C490752E-E9C0-4F42-ABC8-85B73AB6EF3F}" srcId="{BC340857-5D4B-492B-BCF9-5ABC16D8EC5A}" destId="{E3C1E9D2-1E9A-488F-9A4C-8ED7C064B34D}" srcOrd="0" destOrd="0" parTransId="{0C4DE8CB-DA96-4F27-BA96-63330A78590A}" sibTransId="{53D908B6-020F-48FB-B98C-1A8E88A6F45E}"/>
    <dgm:cxn modelId="{AE88C633-D692-CB4C-B68D-0C5A459CB3A6}" type="presOf" srcId="{BC340857-5D4B-492B-BCF9-5ABC16D8EC5A}" destId="{0AF8E1B6-9CCD-9142-8EB4-C9C1FFB137F8}" srcOrd="0" destOrd="0" presId="urn:microsoft.com/office/officeart/2005/8/layout/vList5"/>
    <dgm:cxn modelId="{BADCED46-84A8-2544-A926-673CD28FA943}" type="presOf" srcId="{864FDF20-83CE-4E8F-A807-38DF05C7A75E}" destId="{3D1EDE90-6051-9D4C-83C4-B734A9C52B63}" srcOrd="0" destOrd="0" presId="urn:microsoft.com/office/officeart/2005/8/layout/vList5"/>
    <dgm:cxn modelId="{51CE6997-128A-DC45-A1B3-C9B87EFD0BD7}" type="presOf" srcId="{E3C1E9D2-1E9A-488F-9A4C-8ED7C064B34D}" destId="{E9F3A7CD-4317-C547-8027-32323B6C19C5}" srcOrd="0" destOrd="0" presId="urn:microsoft.com/office/officeart/2005/8/layout/vList5"/>
    <dgm:cxn modelId="{BE735EA3-BA59-9F44-9345-880A6E0B1660}" type="presOf" srcId="{BD1F7E0A-CBAF-40E8-9BFB-5C371B6F55B9}" destId="{88613870-7378-F54C-A1D8-5869AE9DA3A1}" srcOrd="0" destOrd="0" presId="urn:microsoft.com/office/officeart/2005/8/layout/vList5"/>
    <dgm:cxn modelId="{47E12FEF-D55B-433D-A2B7-5767920AAD7D}" srcId="{BC340857-5D4B-492B-BCF9-5ABC16D8EC5A}" destId="{864FDF20-83CE-4E8F-A807-38DF05C7A75E}" srcOrd="2" destOrd="0" parTransId="{B32727E7-C597-471C-A238-3632EA7A33B5}" sibTransId="{AE2AB042-3AAA-425E-8A74-84E226167EC9}"/>
    <dgm:cxn modelId="{EA89AC0C-816C-2645-A05E-C23A38FE04B5}" type="presParOf" srcId="{0AF8E1B6-9CCD-9142-8EB4-C9C1FFB137F8}" destId="{89B595B7-E8BA-3041-B7D5-C281B1E07F62}" srcOrd="0" destOrd="0" presId="urn:microsoft.com/office/officeart/2005/8/layout/vList5"/>
    <dgm:cxn modelId="{3F4D4E87-29C0-234E-9661-58568E9EFA99}" type="presParOf" srcId="{89B595B7-E8BA-3041-B7D5-C281B1E07F62}" destId="{E9F3A7CD-4317-C547-8027-32323B6C19C5}" srcOrd="0" destOrd="0" presId="urn:microsoft.com/office/officeart/2005/8/layout/vList5"/>
    <dgm:cxn modelId="{3E51C84C-9C6B-DF4B-BDA7-B3546528ADAA}" type="presParOf" srcId="{0AF8E1B6-9CCD-9142-8EB4-C9C1FFB137F8}" destId="{999F843E-01AA-4347-8FC2-B479F157FFE6}" srcOrd="1" destOrd="0" presId="urn:microsoft.com/office/officeart/2005/8/layout/vList5"/>
    <dgm:cxn modelId="{503FB627-A8AF-DE42-A25E-28D7B3BB5B85}" type="presParOf" srcId="{0AF8E1B6-9CCD-9142-8EB4-C9C1FFB137F8}" destId="{F8B99334-A183-0846-AA72-9802121A63F7}" srcOrd="2" destOrd="0" presId="urn:microsoft.com/office/officeart/2005/8/layout/vList5"/>
    <dgm:cxn modelId="{3D896D7A-2B17-C44F-BB9D-51258B572337}" type="presParOf" srcId="{F8B99334-A183-0846-AA72-9802121A63F7}" destId="{88613870-7378-F54C-A1D8-5869AE9DA3A1}" srcOrd="0" destOrd="0" presId="urn:microsoft.com/office/officeart/2005/8/layout/vList5"/>
    <dgm:cxn modelId="{EDAF1E25-39C6-C04D-AD4D-937B465FC9F6}" type="presParOf" srcId="{0AF8E1B6-9CCD-9142-8EB4-C9C1FFB137F8}" destId="{61AD0486-ABA9-0143-A7E9-B85619C79EE8}" srcOrd="3" destOrd="0" presId="urn:microsoft.com/office/officeart/2005/8/layout/vList5"/>
    <dgm:cxn modelId="{576459A5-1782-4643-891E-7E0960DD0448}" type="presParOf" srcId="{0AF8E1B6-9CCD-9142-8EB4-C9C1FFB137F8}" destId="{9207388A-D7BE-4543-9CF8-5782AB8F1817}" srcOrd="4" destOrd="0" presId="urn:microsoft.com/office/officeart/2005/8/layout/vList5"/>
    <dgm:cxn modelId="{5FB3EC01-7CBB-0842-AA4F-B59C3CE437FB}" type="presParOf" srcId="{9207388A-D7BE-4543-9CF8-5782AB8F1817}" destId="{3D1EDE90-6051-9D4C-83C4-B734A9C52B63}" srcOrd="0" destOrd="0" presId="urn:microsoft.com/office/officeart/2005/8/layout/vList5"/>
    <dgm:cxn modelId="{EFF24B78-F924-AF42-8F53-CC80CF38CB74}" type="presParOf" srcId="{0AF8E1B6-9CCD-9142-8EB4-C9C1FFB137F8}" destId="{EB1BFE01-9493-EC4C-8600-5FD6C07DD08B}" srcOrd="5" destOrd="0" presId="urn:microsoft.com/office/officeart/2005/8/layout/vList5"/>
    <dgm:cxn modelId="{C72FF42C-0E86-9E44-A93B-EF600C2121A4}" type="presParOf" srcId="{0AF8E1B6-9CCD-9142-8EB4-C9C1FFB137F8}" destId="{6A392152-4EAA-3B4C-964C-1E808ACF583B}" srcOrd="6" destOrd="0" presId="urn:microsoft.com/office/officeart/2005/8/layout/vList5"/>
    <dgm:cxn modelId="{2DDAEE44-F1B4-074B-8C7A-51C72FF06278}" type="presParOf" srcId="{6A392152-4EAA-3B4C-964C-1E808ACF583B}" destId="{2AA9E425-898D-3C49-A84B-2E3E8E0CDF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4B1B79-86DB-42F5-969C-12281FE8378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7ACE54-CFA7-4320-9479-1078ACFA786A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a. Acts and resulting relations. </a:t>
          </a:r>
          <a:endParaRPr lang="en-US" dirty="0"/>
        </a:p>
      </dgm:t>
    </dgm:pt>
    <dgm:pt modelId="{1BC4132D-2525-42C1-9961-1144506C8B60}" type="parTrans" cxnId="{6D17EDC9-8D06-4C08-9644-6ED7515AF0CE}">
      <dgm:prSet/>
      <dgm:spPr/>
      <dgm:t>
        <a:bodyPr/>
        <a:lstStyle/>
        <a:p>
          <a:endParaRPr lang="en-US"/>
        </a:p>
      </dgm:t>
    </dgm:pt>
    <dgm:pt modelId="{040F7162-86B2-47F0-AFD5-819505F65A2A}" type="sibTrans" cxnId="{6D17EDC9-8D06-4C08-9644-6ED7515AF0CE}">
      <dgm:prSet/>
      <dgm:spPr/>
      <dgm:t>
        <a:bodyPr/>
        <a:lstStyle/>
        <a:p>
          <a:endParaRPr lang="en-US"/>
        </a:p>
      </dgm:t>
    </dgm:pt>
    <dgm:pt modelId="{13ED6FF5-653F-ED4F-AED0-0C3CF0D000C9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b. Manifestation of intention.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3F33E2BA-676B-054B-9A17-3784B345819B}" type="parTrans" cxnId="{A23224B1-B850-854A-8347-32910E43DFF7}">
      <dgm:prSet/>
      <dgm:spPr/>
      <dgm:t>
        <a:bodyPr/>
        <a:lstStyle/>
        <a:p>
          <a:endParaRPr lang="en-US"/>
        </a:p>
      </dgm:t>
    </dgm:pt>
    <dgm:pt modelId="{10724AEB-DFA7-134E-910C-1B91779A5E57}" type="sibTrans" cxnId="{A23224B1-B850-854A-8347-32910E43DFF7}">
      <dgm:prSet/>
      <dgm:spPr/>
      <dgm:t>
        <a:bodyPr/>
        <a:lstStyle/>
        <a:p>
          <a:endParaRPr lang="en-US"/>
        </a:p>
      </dgm:t>
    </dgm:pt>
    <dgm:pt modelId="{9FA55E0B-4125-E948-894A-D3757AF4019E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c. Promise of action by third person; guaranty.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70E20083-FC74-0040-A770-4DE5D87BF263}" type="parTrans" cxnId="{FD674F52-1A0F-2B4D-BD80-D2ED3EB9D3C3}">
      <dgm:prSet/>
      <dgm:spPr/>
      <dgm:t>
        <a:bodyPr/>
        <a:lstStyle/>
        <a:p>
          <a:endParaRPr lang="en-US"/>
        </a:p>
      </dgm:t>
    </dgm:pt>
    <dgm:pt modelId="{D3660A66-2A5D-2D42-A2FA-070944D9CE32}" type="sibTrans" cxnId="{FD674F52-1A0F-2B4D-BD80-D2ED3EB9D3C3}">
      <dgm:prSet/>
      <dgm:spPr/>
      <dgm:t>
        <a:bodyPr/>
        <a:lstStyle/>
        <a:p>
          <a:endParaRPr lang="en-US"/>
        </a:p>
      </dgm:t>
    </dgm:pt>
    <dgm:pt modelId="{DEBFD880-E742-354B-A279-3DB8A59A9EB2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d. Promise of event beyond human control; warranty.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E00072FD-3528-5A4F-9AA2-70802DFD6A5B}" type="parTrans" cxnId="{8C1AEE62-59F5-FC42-93FB-4A498FC88C5D}">
      <dgm:prSet/>
      <dgm:spPr/>
      <dgm:t>
        <a:bodyPr/>
        <a:lstStyle/>
        <a:p>
          <a:endParaRPr lang="en-US"/>
        </a:p>
      </dgm:t>
    </dgm:pt>
    <dgm:pt modelId="{6F723471-A78F-514A-B03F-F030F48E6611}" type="sibTrans" cxnId="{8C1AEE62-59F5-FC42-93FB-4A498FC88C5D}">
      <dgm:prSet/>
      <dgm:spPr/>
      <dgm:t>
        <a:bodyPr/>
        <a:lstStyle/>
        <a:p>
          <a:endParaRPr lang="en-US"/>
        </a:p>
      </dgm:t>
    </dgm:pt>
    <dgm:pt modelId="{30064953-A886-2F44-A477-2B144181D1E5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e. Illusory promises; mere statements of intention.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5292EEE9-4C30-0947-9091-77C4497B37C9}" type="parTrans" cxnId="{5ACC486A-E59C-A447-AB62-65F53D5980D7}">
      <dgm:prSet/>
      <dgm:spPr/>
      <dgm:t>
        <a:bodyPr/>
        <a:lstStyle/>
        <a:p>
          <a:endParaRPr lang="en-US"/>
        </a:p>
      </dgm:t>
    </dgm:pt>
    <dgm:pt modelId="{7DB354EE-1964-204C-A3E2-14FFE6742B0C}" type="sibTrans" cxnId="{5ACC486A-E59C-A447-AB62-65F53D5980D7}">
      <dgm:prSet/>
      <dgm:spPr/>
      <dgm:t>
        <a:bodyPr/>
        <a:lstStyle/>
        <a:p>
          <a:endParaRPr lang="en-US"/>
        </a:p>
      </dgm:t>
    </dgm:pt>
    <dgm:pt modelId="{B92B22FA-0375-AD4D-BB83-C95FA3AC7346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f. Opinions and predictions.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C3AD2929-E466-4E4F-86B4-6A3234BFA9E8}" type="parTrans" cxnId="{5074B29E-B9F5-004B-8DDD-7DC19565DE64}">
      <dgm:prSet/>
      <dgm:spPr/>
      <dgm:t>
        <a:bodyPr/>
        <a:lstStyle/>
        <a:p>
          <a:endParaRPr lang="en-US"/>
        </a:p>
      </dgm:t>
    </dgm:pt>
    <dgm:pt modelId="{63AD9A1C-3686-3845-A5C3-214F0AE16A7E}" type="sibTrans" cxnId="{5074B29E-B9F5-004B-8DDD-7DC19565DE64}">
      <dgm:prSet/>
      <dgm:spPr/>
      <dgm:t>
        <a:bodyPr/>
        <a:lstStyle/>
        <a:p>
          <a:endParaRPr lang="en-US"/>
        </a:p>
      </dgm:t>
    </dgm:pt>
    <dgm:pt modelId="{832ACCEC-45F6-AF45-A1D4-E98CD377D9C4}">
      <dgm:prSet/>
      <dgm:spPr/>
      <dgm:t>
        <a:bodyPr/>
        <a:lstStyle/>
        <a:p>
          <a:r>
            <a:rPr lang="en-US" b="1" i="0" u="none" strike="noStrike" baseline="0">
              <a:latin typeface="Arial" panose="020B0604020202020204" pitchFamily="34" charset="0"/>
            </a:rPr>
            <a:t>g. Promisee and beneficiary. </a:t>
          </a:r>
          <a:endParaRPr lang="en-US" b="1" i="0" u="none" strike="noStrike" baseline="0" dirty="0">
            <a:latin typeface="Arial" panose="020B0604020202020204" pitchFamily="34" charset="0"/>
          </a:endParaRPr>
        </a:p>
      </dgm:t>
    </dgm:pt>
    <dgm:pt modelId="{DC10FDD6-E6F7-1849-B54E-52D16A47DBAE}" type="parTrans" cxnId="{81E19AED-EEBF-2B44-897B-0713C35C09D7}">
      <dgm:prSet/>
      <dgm:spPr/>
      <dgm:t>
        <a:bodyPr/>
        <a:lstStyle/>
        <a:p>
          <a:endParaRPr lang="en-US"/>
        </a:p>
      </dgm:t>
    </dgm:pt>
    <dgm:pt modelId="{1F9767CC-E40A-1144-A8BD-D0A23811AD39}" type="sibTrans" cxnId="{81E19AED-EEBF-2B44-897B-0713C35C09D7}">
      <dgm:prSet/>
      <dgm:spPr/>
      <dgm:t>
        <a:bodyPr/>
        <a:lstStyle/>
        <a:p>
          <a:endParaRPr lang="en-US"/>
        </a:p>
      </dgm:t>
    </dgm:pt>
    <dgm:pt modelId="{172F6678-B500-514E-87ED-DA34DE37180D}" type="pres">
      <dgm:prSet presAssocID="{804B1B79-86DB-42F5-969C-12281FE83789}" presName="diagram" presStyleCnt="0">
        <dgm:presLayoutVars>
          <dgm:dir/>
          <dgm:resizeHandles val="exact"/>
        </dgm:presLayoutVars>
      </dgm:prSet>
      <dgm:spPr/>
    </dgm:pt>
    <dgm:pt modelId="{10C37041-95B7-C046-84CC-A43D61E2ACC6}" type="pres">
      <dgm:prSet presAssocID="{BF7ACE54-CFA7-4320-9479-1078ACFA786A}" presName="node" presStyleLbl="node1" presStyleIdx="0" presStyleCnt="7">
        <dgm:presLayoutVars>
          <dgm:bulletEnabled val="1"/>
        </dgm:presLayoutVars>
      </dgm:prSet>
      <dgm:spPr/>
    </dgm:pt>
    <dgm:pt modelId="{F1D4A04B-80AF-9540-9C71-0BC1168CE93F}" type="pres">
      <dgm:prSet presAssocID="{040F7162-86B2-47F0-AFD5-819505F65A2A}" presName="sibTrans" presStyleCnt="0"/>
      <dgm:spPr/>
    </dgm:pt>
    <dgm:pt modelId="{64EC5701-BA26-B24F-BA54-0077EB57D2C7}" type="pres">
      <dgm:prSet presAssocID="{13ED6FF5-653F-ED4F-AED0-0C3CF0D000C9}" presName="node" presStyleLbl="node1" presStyleIdx="1" presStyleCnt="7">
        <dgm:presLayoutVars>
          <dgm:bulletEnabled val="1"/>
        </dgm:presLayoutVars>
      </dgm:prSet>
      <dgm:spPr/>
    </dgm:pt>
    <dgm:pt modelId="{8C05361E-756A-F74C-9CE0-10B169AF70CB}" type="pres">
      <dgm:prSet presAssocID="{10724AEB-DFA7-134E-910C-1B91779A5E57}" presName="sibTrans" presStyleCnt="0"/>
      <dgm:spPr/>
    </dgm:pt>
    <dgm:pt modelId="{F3BC6212-38E9-AF4D-BBBF-F4943706BA8B}" type="pres">
      <dgm:prSet presAssocID="{9FA55E0B-4125-E948-894A-D3757AF4019E}" presName="node" presStyleLbl="node1" presStyleIdx="2" presStyleCnt="7">
        <dgm:presLayoutVars>
          <dgm:bulletEnabled val="1"/>
        </dgm:presLayoutVars>
      </dgm:prSet>
      <dgm:spPr/>
    </dgm:pt>
    <dgm:pt modelId="{439C2FF7-7E7F-764B-B05E-BF7AB8AB8D67}" type="pres">
      <dgm:prSet presAssocID="{D3660A66-2A5D-2D42-A2FA-070944D9CE32}" presName="sibTrans" presStyleCnt="0"/>
      <dgm:spPr/>
    </dgm:pt>
    <dgm:pt modelId="{7F9DB260-E8BC-1046-9C8B-1604A4F73F7F}" type="pres">
      <dgm:prSet presAssocID="{DEBFD880-E742-354B-A279-3DB8A59A9EB2}" presName="node" presStyleLbl="node1" presStyleIdx="3" presStyleCnt="7">
        <dgm:presLayoutVars>
          <dgm:bulletEnabled val="1"/>
        </dgm:presLayoutVars>
      </dgm:prSet>
      <dgm:spPr/>
    </dgm:pt>
    <dgm:pt modelId="{67D5CCEE-7F18-BB48-9930-9A8294C1ABBB}" type="pres">
      <dgm:prSet presAssocID="{6F723471-A78F-514A-B03F-F030F48E6611}" presName="sibTrans" presStyleCnt="0"/>
      <dgm:spPr/>
    </dgm:pt>
    <dgm:pt modelId="{965D87CE-A9F8-ED4D-99EE-DF78A95A08B1}" type="pres">
      <dgm:prSet presAssocID="{30064953-A886-2F44-A477-2B144181D1E5}" presName="node" presStyleLbl="node1" presStyleIdx="4" presStyleCnt="7">
        <dgm:presLayoutVars>
          <dgm:bulletEnabled val="1"/>
        </dgm:presLayoutVars>
      </dgm:prSet>
      <dgm:spPr/>
    </dgm:pt>
    <dgm:pt modelId="{AA44505A-4899-4A4E-83FA-B8759C1EC4C7}" type="pres">
      <dgm:prSet presAssocID="{7DB354EE-1964-204C-A3E2-14FFE6742B0C}" presName="sibTrans" presStyleCnt="0"/>
      <dgm:spPr/>
    </dgm:pt>
    <dgm:pt modelId="{C514433B-2488-4A4C-888B-9379D23AFFFD}" type="pres">
      <dgm:prSet presAssocID="{B92B22FA-0375-AD4D-BB83-C95FA3AC7346}" presName="node" presStyleLbl="node1" presStyleIdx="5" presStyleCnt="7">
        <dgm:presLayoutVars>
          <dgm:bulletEnabled val="1"/>
        </dgm:presLayoutVars>
      </dgm:prSet>
      <dgm:spPr/>
    </dgm:pt>
    <dgm:pt modelId="{D0DFFE77-D0C6-104D-8C05-D7FED90B7C08}" type="pres">
      <dgm:prSet presAssocID="{63AD9A1C-3686-3845-A5C3-214F0AE16A7E}" presName="sibTrans" presStyleCnt="0"/>
      <dgm:spPr/>
    </dgm:pt>
    <dgm:pt modelId="{A3265017-D2A0-A945-87D6-39FDFC072537}" type="pres">
      <dgm:prSet presAssocID="{832ACCEC-45F6-AF45-A1D4-E98CD377D9C4}" presName="node" presStyleLbl="node1" presStyleIdx="6" presStyleCnt="7">
        <dgm:presLayoutVars>
          <dgm:bulletEnabled val="1"/>
        </dgm:presLayoutVars>
      </dgm:prSet>
      <dgm:spPr/>
    </dgm:pt>
  </dgm:ptLst>
  <dgm:cxnLst>
    <dgm:cxn modelId="{3747F504-4517-7F42-B9AA-D05731C95066}" type="presOf" srcId="{BF7ACE54-CFA7-4320-9479-1078ACFA786A}" destId="{10C37041-95B7-C046-84CC-A43D61E2ACC6}" srcOrd="0" destOrd="0" presId="urn:microsoft.com/office/officeart/2005/8/layout/default"/>
    <dgm:cxn modelId="{A550BE0D-D07B-7943-9C28-7C50CFC15AD6}" type="presOf" srcId="{9FA55E0B-4125-E948-894A-D3757AF4019E}" destId="{F3BC6212-38E9-AF4D-BBBF-F4943706BA8B}" srcOrd="0" destOrd="0" presId="urn:microsoft.com/office/officeart/2005/8/layout/default"/>
    <dgm:cxn modelId="{FD674F52-1A0F-2B4D-BD80-D2ED3EB9D3C3}" srcId="{804B1B79-86DB-42F5-969C-12281FE83789}" destId="{9FA55E0B-4125-E948-894A-D3757AF4019E}" srcOrd="2" destOrd="0" parTransId="{70E20083-FC74-0040-A770-4DE5D87BF263}" sibTransId="{D3660A66-2A5D-2D42-A2FA-070944D9CE32}"/>
    <dgm:cxn modelId="{8C1AEE62-59F5-FC42-93FB-4A498FC88C5D}" srcId="{804B1B79-86DB-42F5-969C-12281FE83789}" destId="{DEBFD880-E742-354B-A279-3DB8A59A9EB2}" srcOrd="3" destOrd="0" parTransId="{E00072FD-3528-5A4F-9AA2-70802DFD6A5B}" sibTransId="{6F723471-A78F-514A-B03F-F030F48E6611}"/>
    <dgm:cxn modelId="{5ACC486A-E59C-A447-AB62-65F53D5980D7}" srcId="{804B1B79-86DB-42F5-969C-12281FE83789}" destId="{30064953-A886-2F44-A477-2B144181D1E5}" srcOrd="4" destOrd="0" parTransId="{5292EEE9-4C30-0947-9091-77C4497B37C9}" sibTransId="{7DB354EE-1964-204C-A3E2-14FFE6742B0C}"/>
    <dgm:cxn modelId="{C876A77B-832F-374F-A716-2B1E04530654}" type="presOf" srcId="{30064953-A886-2F44-A477-2B144181D1E5}" destId="{965D87CE-A9F8-ED4D-99EE-DF78A95A08B1}" srcOrd="0" destOrd="0" presId="urn:microsoft.com/office/officeart/2005/8/layout/default"/>
    <dgm:cxn modelId="{C839AA93-A77D-9B46-B120-ECA3C959AC1E}" type="presOf" srcId="{DEBFD880-E742-354B-A279-3DB8A59A9EB2}" destId="{7F9DB260-E8BC-1046-9C8B-1604A4F73F7F}" srcOrd="0" destOrd="0" presId="urn:microsoft.com/office/officeart/2005/8/layout/default"/>
    <dgm:cxn modelId="{5074B29E-B9F5-004B-8DDD-7DC19565DE64}" srcId="{804B1B79-86DB-42F5-969C-12281FE83789}" destId="{B92B22FA-0375-AD4D-BB83-C95FA3AC7346}" srcOrd="5" destOrd="0" parTransId="{C3AD2929-E466-4E4F-86B4-6A3234BFA9E8}" sibTransId="{63AD9A1C-3686-3845-A5C3-214F0AE16A7E}"/>
    <dgm:cxn modelId="{8E75BB9F-8073-C540-9E5C-073E1837A285}" type="presOf" srcId="{13ED6FF5-653F-ED4F-AED0-0C3CF0D000C9}" destId="{64EC5701-BA26-B24F-BA54-0077EB57D2C7}" srcOrd="0" destOrd="0" presId="urn:microsoft.com/office/officeart/2005/8/layout/default"/>
    <dgm:cxn modelId="{A23224B1-B850-854A-8347-32910E43DFF7}" srcId="{804B1B79-86DB-42F5-969C-12281FE83789}" destId="{13ED6FF5-653F-ED4F-AED0-0C3CF0D000C9}" srcOrd="1" destOrd="0" parTransId="{3F33E2BA-676B-054B-9A17-3784B345819B}" sibTransId="{10724AEB-DFA7-134E-910C-1B91779A5E57}"/>
    <dgm:cxn modelId="{6D17EDC9-8D06-4C08-9644-6ED7515AF0CE}" srcId="{804B1B79-86DB-42F5-969C-12281FE83789}" destId="{BF7ACE54-CFA7-4320-9479-1078ACFA786A}" srcOrd="0" destOrd="0" parTransId="{1BC4132D-2525-42C1-9961-1144506C8B60}" sibTransId="{040F7162-86B2-47F0-AFD5-819505F65A2A}"/>
    <dgm:cxn modelId="{F445DAD0-5761-8B44-9993-0C32AA7ABCAE}" type="presOf" srcId="{804B1B79-86DB-42F5-969C-12281FE83789}" destId="{172F6678-B500-514E-87ED-DA34DE37180D}" srcOrd="0" destOrd="0" presId="urn:microsoft.com/office/officeart/2005/8/layout/default"/>
    <dgm:cxn modelId="{EFB3BBD5-78E6-C543-994F-DE71D3E502CD}" type="presOf" srcId="{B92B22FA-0375-AD4D-BB83-C95FA3AC7346}" destId="{C514433B-2488-4A4C-888B-9379D23AFFFD}" srcOrd="0" destOrd="0" presId="urn:microsoft.com/office/officeart/2005/8/layout/default"/>
    <dgm:cxn modelId="{D875C1EA-28F8-D045-AF61-4ED6BFA5FF80}" type="presOf" srcId="{832ACCEC-45F6-AF45-A1D4-E98CD377D9C4}" destId="{A3265017-D2A0-A945-87D6-39FDFC072537}" srcOrd="0" destOrd="0" presId="urn:microsoft.com/office/officeart/2005/8/layout/default"/>
    <dgm:cxn modelId="{81E19AED-EEBF-2B44-897B-0713C35C09D7}" srcId="{804B1B79-86DB-42F5-969C-12281FE83789}" destId="{832ACCEC-45F6-AF45-A1D4-E98CD377D9C4}" srcOrd="6" destOrd="0" parTransId="{DC10FDD6-E6F7-1849-B54E-52D16A47DBAE}" sibTransId="{1F9767CC-E40A-1144-A8BD-D0A23811AD39}"/>
    <dgm:cxn modelId="{29EE62CA-49CF-344B-B1E0-314509FA7CD0}" type="presParOf" srcId="{172F6678-B500-514E-87ED-DA34DE37180D}" destId="{10C37041-95B7-C046-84CC-A43D61E2ACC6}" srcOrd="0" destOrd="0" presId="urn:microsoft.com/office/officeart/2005/8/layout/default"/>
    <dgm:cxn modelId="{831D9D8A-F647-5249-B64F-D618372828F4}" type="presParOf" srcId="{172F6678-B500-514E-87ED-DA34DE37180D}" destId="{F1D4A04B-80AF-9540-9C71-0BC1168CE93F}" srcOrd="1" destOrd="0" presId="urn:microsoft.com/office/officeart/2005/8/layout/default"/>
    <dgm:cxn modelId="{5BFA51D7-C81F-1045-AC83-6326BD4F2EA7}" type="presParOf" srcId="{172F6678-B500-514E-87ED-DA34DE37180D}" destId="{64EC5701-BA26-B24F-BA54-0077EB57D2C7}" srcOrd="2" destOrd="0" presId="urn:microsoft.com/office/officeart/2005/8/layout/default"/>
    <dgm:cxn modelId="{9504CAF6-4821-634B-AC09-222120526D6E}" type="presParOf" srcId="{172F6678-B500-514E-87ED-DA34DE37180D}" destId="{8C05361E-756A-F74C-9CE0-10B169AF70CB}" srcOrd="3" destOrd="0" presId="urn:microsoft.com/office/officeart/2005/8/layout/default"/>
    <dgm:cxn modelId="{7CF15F93-B9A6-4C44-AD15-25EDA234F430}" type="presParOf" srcId="{172F6678-B500-514E-87ED-DA34DE37180D}" destId="{F3BC6212-38E9-AF4D-BBBF-F4943706BA8B}" srcOrd="4" destOrd="0" presId="urn:microsoft.com/office/officeart/2005/8/layout/default"/>
    <dgm:cxn modelId="{B82DB714-3420-514B-BB1C-96DAD018BE77}" type="presParOf" srcId="{172F6678-B500-514E-87ED-DA34DE37180D}" destId="{439C2FF7-7E7F-764B-B05E-BF7AB8AB8D67}" srcOrd="5" destOrd="0" presId="urn:microsoft.com/office/officeart/2005/8/layout/default"/>
    <dgm:cxn modelId="{3E23B6FD-B0F2-D94B-BD96-329C9DE57DC4}" type="presParOf" srcId="{172F6678-B500-514E-87ED-DA34DE37180D}" destId="{7F9DB260-E8BC-1046-9C8B-1604A4F73F7F}" srcOrd="6" destOrd="0" presId="urn:microsoft.com/office/officeart/2005/8/layout/default"/>
    <dgm:cxn modelId="{06FA943E-5890-5441-9A29-088C73CB54BE}" type="presParOf" srcId="{172F6678-B500-514E-87ED-DA34DE37180D}" destId="{67D5CCEE-7F18-BB48-9930-9A8294C1ABBB}" srcOrd="7" destOrd="0" presId="urn:microsoft.com/office/officeart/2005/8/layout/default"/>
    <dgm:cxn modelId="{FCE9E1CA-F937-2C4F-9896-9B62FA62BB9C}" type="presParOf" srcId="{172F6678-B500-514E-87ED-DA34DE37180D}" destId="{965D87CE-A9F8-ED4D-99EE-DF78A95A08B1}" srcOrd="8" destOrd="0" presId="urn:microsoft.com/office/officeart/2005/8/layout/default"/>
    <dgm:cxn modelId="{257D045B-1BEE-D047-8EBE-F96163355686}" type="presParOf" srcId="{172F6678-B500-514E-87ED-DA34DE37180D}" destId="{AA44505A-4899-4A4E-83FA-B8759C1EC4C7}" srcOrd="9" destOrd="0" presId="urn:microsoft.com/office/officeart/2005/8/layout/default"/>
    <dgm:cxn modelId="{6F805C52-5761-EE4A-B1FA-16C49BA2A235}" type="presParOf" srcId="{172F6678-B500-514E-87ED-DA34DE37180D}" destId="{C514433B-2488-4A4C-888B-9379D23AFFFD}" srcOrd="10" destOrd="0" presId="urn:microsoft.com/office/officeart/2005/8/layout/default"/>
    <dgm:cxn modelId="{1923F402-862A-D64C-974D-C475A19C305F}" type="presParOf" srcId="{172F6678-B500-514E-87ED-DA34DE37180D}" destId="{D0DFFE77-D0C6-104D-8C05-D7FED90B7C08}" srcOrd="11" destOrd="0" presId="urn:microsoft.com/office/officeart/2005/8/layout/default"/>
    <dgm:cxn modelId="{EF32B465-53FE-174F-998C-4E9D44DD54B8}" type="presParOf" srcId="{172F6678-B500-514E-87ED-DA34DE37180D}" destId="{A3265017-D2A0-A945-87D6-39FDFC07253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DC4AAE-9FAD-8248-8798-60F435E1C37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BD9343-FF1A-A544-B54F-C186D6217E79}">
      <dgm:prSet/>
      <dgm:spPr/>
      <dgm:t>
        <a:bodyPr/>
        <a:lstStyle/>
        <a:p>
          <a:r>
            <a:rPr lang="en-US" b="1" i="0" baseline="0"/>
            <a:t>A, the builder of a house, or the inventor of the material used in part of its construction, says to B, the owner of the house, “I warrant that this house will never burn down.” </a:t>
          </a:r>
          <a:endParaRPr lang="en-US"/>
        </a:p>
      </dgm:t>
    </dgm:pt>
    <dgm:pt modelId="{519BA12C-93A4-084A-ABA3-15C631B36F9A}" type="parTrans" cxnId="{C170249A-25C8-4544-9F1D-73C0F4D7B3F1}">
      <dgm:prSet/>
      <dgm:spPr/>
      <dgm:t>
        <a:bodyPr/>
        <a:lstStyle/>
        <a:p>
          <a:endParaRPr lang="en-US"/>
        </a:p>
      </dgm:t>
    </dgm:pt>
    <dgm:pt modelId="{C200CB3B-6063-8D4B-B39A-980145558C80}" type="sibTrans" cxnId="{C170249A-25C8-4544-9F1D-73C0F4D7B3F1}">
      <dgm:prSet/>
      <dgm:spPr/>
      <dgm:t>
        <a:bodyPr/>
        <a:lstStyle/>
        <a:p>
          <a:endParaRPr lang="en-US"/>
        </a:p>
      </dgm:t>
    </dgm:pt>
    <dgm:pt modelId="{8197C775-E375-0B4F-A854-CBD9F97C2B85}">
      <dgm:prSet/>
      <dgm:spPr/>
      <dgm:t>
        <a:bodyPr/>
        <a:lstStyle/>
        <a:p>
          <a:r>
            <a:rPr lang="en-US" b="1" i="0" baseline="0"/>
            <a:t>This includes a promise to pay for harm if the house should burn down.</a:t>
          </a:r>
          <a:endParaRPr lang="en-US"/>
        </a:p>
      </dgm:t>
    </dgm:pt>
    <dgm:pt modelId="{E7A4726D-BED9-6643-B31D-76419E10C324}" type="parTrans" cxnId="{6843E484-D263-0B45-8764-B85B97B4635C}">
      <dgm:prSet/>
      <dgm:spPr/>
      <dgm:t>
        <a:bodyPr/>
        <a:lstStyle/>
        <a:p>
          <a:endParaRPr lang="en-US"/>
        </a:p>
      </dgm:t>
    </dgm:pt>
    <dgm:pt modelId="{B3F32E48-DC4C-F14B-963E-348AF440F674}" type="sibTrans" cxnId="{6843E484-D263-0B45-8764-B85B97B4635C}">
      <dgm:prSet/>
      <dgm:spPr/>
      <dgm:t>
        <a:bodyPr/>
        <a:lstStyle/>
        <a:p>
          <a:endParaRPr lang="en-US"/>
        </a:p>
      </dgm:t>
    </dgm:pt>
    <dgm:pt modelId="{7CCBB557-6129-974A-8215-B52A61E3F0BC}" type="pres">
      <dgm:prSet presAssocID="{E9DC4AAE-9FAD-8248-8798-60F435E1C37F}" presName="Name0" presStyleCnt="0">
        <dgm:presLayoutVars>
          <dgm:dir/>
          <dgm:animLvl val="lvl"/>
          <dgm:resizeHandles val="exact"/>
        </dgm:presLayoutVars>
      </dgm:prSet>
      <dgm:spPr/>
    </dgm:pt>
    <dgm:pt modelId="{9D48BEC2-1EF4-624B-9A44-5E7F633C6424}" type="pres">
      <dgm:prSet presAssocID="{8197C775-E375-0B4F-A854-CBD9F97C2B85}" presName="boxAndChildren" presStyleCnt="0"/>
      <dgm:spPr/>
    </dgm:pt>
    <dgm:pt modelId="{DAEFE4D4-4829-A54D-92F0-A33C863D2999}" type="pres">
      <dgm:prSet presAssocID="{8197C775-E375-0B4F-A854-CBD9F97C2B85}" presName="parentTextBox" presStyleLbl="node1" presStyleIdx="0" presStyleCnt="2"/>
      <dgm:spPr/>
    </dgm:pt>
    <dgm:pt modelId="{D27ADB67-C391-B049-A26C-02D892B7F3E5}" type="pres">
      <dgm:prSet presAssocID="{C200CB3B-6063-8D4B-B39A-980145558C80}" presName="sp" presStyleCnt="0"/>
      <dgm:spPr/>
    </dgm:pt>
    <dgm:pt modelId="{6CE1522E-5A4D-A745-BCB7-BB0E5B6B13A9}" type="pres">
      <dgm:prSet presAssocID="{05BD9343-FF1A-A544-B54F-C186D6217E79}" presName="arrowAndChildren" presStyleCnt="0"/>
      <dgm:spPr/>
    </dgm:pt>
    <dgm:pt modelId="{EAFF8869-0CDC-A940-85BC-0E211117356F}" type="pres">
      <dgm:prSet presAssocID="{05BD9343-FF1A-A544-B54F-C186D6217E79}" presName="parentTextArrow" presStyleLbl="node1" presStyleIdx="1" presStyleCnt="2"/>
      <dgm:spPr/>
    </dgm:pt>
  </dgm:ptLst>
  <dgm:cxnLst>
    <dgm:cxn modelId="{18259535-2096-6A42-B63C-EF99D0CCC822}" type="presOf" srcId="{E9DC4AAE-9FAD-8248-8798-60F435E1C37F}" destId="{7CCBB557-6129-974A-8215-B52A61E3F0BC}" srcOrd="0" destOrd="0" presId="urn:microsoft.com/office/officeart/2005/8/layout/process4"/>
    <dgm:cxn modelId="{6843E484-D263-0B45-8764-B85B97B4635C}" srcId="{E9DC4AAE-9FAD-8248-8798-60F435E1C37F}" destId="{8197C775-E375-0B4F-A854-CBD9F97C2B85}" srcOrd="1" destOrd="0" parTransId="{E7A4726D-BED9-6643-B31D-76419E10C324}" sibTransId="{B3F32E48-DC4C-F14B-963E-348AF440F674}"/>
    <dgm:cxn modelId="{C170249A-25C8-4544-9F1D-73C0F4D7B3F1}" srcId="{E9DC4AAE-9FAD-8248-8798-60F435E1C37F}" destId="{05BD9343-FF1A-A544-B54F-C186D6217E79}" srcOrd="0" destOrd="0" parTransId="{519BA12C-93A4-084A-ABA3-15C631B36F9A}" sibTransId="{C200CB3B-6063-8D4B-B39A-980145558C80}"/>
    <dgm:cxn modelId="{40D4B7E7-2719-F446-83A6-AE8E05CBABAA}" type="presOf" srcId="{8197C775-E375-0B4F-A854-CBD9F97C2B85}" destId="{DAEFE4D4-4829-A54D-92F0-A33C863D2999}" srcOrd="0" destOrd="0" presId="urn:microsoft.com/office/officeart/2005/8/layout/process4"/>
    <dgm:cxn modelId="{553584F1-1709-3C46-AFE0-79931D7DBEA1}" type="presOf" srcId="{05BD9343-FF1A-A544-B54F-C186D6217E79}" destId="{EAFF8869-0CDC-A940-85BC-0E211117356F}" srcOrd="0" destOrd="0" presId="urn:microsoft.com/office/officeart/2005/8/layout/process4"/>
    <dgm:cxn modelId="{739E3207-0E1D-9242-9EE0-D8D3B6F4BE38}" type="presParOf" srcId="{7CCBB557-6129-974A-8215-B52A61E3F0BC}" destId="{9D48BEC2-1EF4-624B-9A44-5E7F633C6424}" srcOrd="0" destOrd="0" presId="urn:microsoft.com/office/officeart/2005/8/layout/process4"/>
    <dgm:cxn modelId="{16A44915-9895-914D-892B-C15459A53CDB}" type="presParOf" srcId="{9D48BEC2-1EF4-624B-9A44-5E7F633C6424}" destId="{DAEFE4D4-4829-A54D-92F0-A33C863D2999}" srcOrd="0" destOrd="0" presId="urn:microsoft.com/office/officeart/2005/8/layout/process4"/>
    <dgm:cxn modelId="{8AB5A5EC-8304-6844-AA02-A3E04A8F1F48}" type="presParOf" srcId="{7CCBB557-6129-974A-8215-B52A61E3F0BC}" destId="{D27ADB67-C391-B049-A26C-02D892B7F3E5}" srcOrd="1" destOrd="0" presId="urn:microsoft.com/office/officeart/2005/8/layout/process4"/>
    <dgm:cxn modelId="{7B0611CE-EBDC-5A4B-BC42-DD9630EBC91B}" type="presParOf" srcId="{7CCBB557-6129-974A-8215-B52A61E3F0BC}" destId="{6CE1522E-5A4D-A745-BCB7-BB0E5B6B13A9}" srcOrd="2" destOrd="0" presId="urn:microsoft.com/office/officeart/2005/8/layout/process4"/>
    <dgm:cxn modelId="{BF0A05CC-7B9D-C141-A4BB-69C1CDB81DC7}" type="presParOf" srcId="{6CE1522E-5A4D-A745-BCB7-BB0E5B6B13A9}" destId="{EAFF8869-0CDC-A940-85BC-0E21111735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EAEFF9-76CC-3F4A-9F45-2C01740D685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550059-E708-F849-BBC2-96A63C32773B}">
      <dgm:prSet/>
      <dgm:spPr/>
      <dgm:t>
        <a:bodyPr/>
        <a:lstStyle/>
        <a:p>
          <a:r>
            <a:rPr lang="en-US" b="1" i="0" baseline="0" dirty="0"/>
            <a:t>A, by a charter-party, undertakes that the “good ship Dove,” having sailed from Marseilles a week ago for New York, shall take on a cargo for B on her arrival in New York. </a:t>
          </a:r>
          <a:endParaRPr lang="en-US" dirty="0"/>
        </a:p>
      </dgm:t>
    </dgm:pt>
    <dgm:pt modelId="{272392E1-6AB6-AA43-8C5C-71FBCC8488AC}" type="parTrans" cxnId="{701D46AB-FDF1-A14D-94E8-B54B6C420919}">
      <dgm:prSet/>
      <dgm:spPr/>
      <dgm:t>
        <a:bodyPr/>
        <a:lstStyle/>
        <a:p>
          <a:endParaRPr lang="en-US"/>
        </a:p>
      </dgm:t>
    </dgm:pt>
    <dgm:pt modelId="{5CFCFABA-524F-144A-A751-75EBA698BAAD}" type="sibTrans" cxnId="{701D46AB-FDF1-A14D-94E8-B54B6C420919}">
      <dgm:prSet/>
      <dgm:spPr/>
      <dgm:t>
        <a:bodyPr/>
        <a:lstStyle/>
        <a:p>
          <a:endParaRPr lang="en-US"/>
        </a:p>
      </dgm:t>
    </dgm:pt>
    <dgm:pt modelId="{9F20A8C9-3BB3-0040-A87F-EAC4DE66E2D2}">
      <dgm:prSet/>
      <dgm:spPr/>
      <dgm:t>
        <a:bodyPr/>
        <a:lstStyle/>
        <a:p>
          <a:r>
            <a:rPr lang="en-US" b="1" i="0" baseline="0"/>
            <a:t>The statement of the quality of the ship and the statement of her time of sailing from Marseilles include promises to pay for harm if the statement is untrue.</a:t>
          </a:r>
          <a:endParaRPr lang="en-US"/>
        </a:p>
      </dgm:t>
    </dgm:pt>
    <dgm:pt modelId="{12D7E6AE-B71D-684E-8A46-85F881E2AA1A}" type="parTrans" cxnId="{87ACFF79-FD01-6E45-AA49-7091995C828D}">
      <dgm:prSet/>
      <dgm:spPr/>
      <dgm:t>
        <a:bodyPr/>
        <a:lstStyle/>
        <a:p>
          <a:endParaRPr lang="en-US"/>
        </a:p>
      </dgm:t>
    </dgm:pt>
    <dgm:pt modelId="{DA4F7C70-F491-D543-8A84-86624280E327}" type="sibTrans" cxnId="{87ACFF79-FD01-6E45-AA49-7091995C828D}">
      <dgm:prSet/>
      <dgm:spPr/>
      <dgm:t>
        <a:bodyPr/>
        <a:lstStyle/>
        <a:p>
          <a:endParaRPr lang="en-US"/>
        </a:p>
      </dgm:t>
    </dgm:pt>
    <dgm:pt modelId="{810A477F-654F-B34D-A26B-635378821685}" type="pres">
      <dgm:prSet presAssocID="{F6EAEFF9-76CC-3F4A-9F45-2C01740D6859}" presName="linear" presStyleCnt="0">
        <dgm:presLayoutVars>
          <dgm:animLvl val="lvl"/>
          <dgm:resizeHandles val="exact"/>
        </dgm:presLayoutVars>
      </dgm:prSet>
      <dgm:spPr/>
    </dgm:pt>
    <dgm:pt modelId="{4E2DA4F1-234F-6C49-BFB0-631690028568}" type="pres">
      <dgm:prSet presAssocID="{EA550059-E708-F849-BBC2-96A63C32773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AD5096-B68B-0740-BF24-E9EFC797B57D}" type="pres">
      <dgm:prSet presAssocID="{5CFCFABA-524F-144A-A751-75EBA698BAAD}" presName="spacer" presStyleCnt="0"/>
      <dgm:spPr/>
    </dgm:pt>
    <dgm:pt modelId="{518899A1-E8D5-3741-9821-A6A06026C321}" type="pres">
      <dgm:prSet presAssocID="{9F20A8C9-3BB3-0040-A87F-EAC4DE66E2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18E300-02DD-104A-A6A0-E4909120D5A2}" type="presOf" srcId="{F6EAEFF9-76CC-3F4A-9F45-2C01740D6859}" destId="{810A477F-654F-B34D-A26B-635378821685}" srcOrd="0" destOrd="0" presId="urn:microsoft.com/office/officeart/2005/8/layout/vList2"/>
    <dgm:cxn modelId="{3125784E-B00D-C64D-98DD-B93F5EE9B452}" type="presOf" srcId="{EA550059-E708-F849-BBC2-96A63C32773B}" destId="{4E2DA4F1-234F-6C49-BFB0-631690028568}" srcOrd="0" destOrd="0" presId="urn:microsoft.com/office/officeart/2005/8/layout/vList2"/>
    <dgm:cxn modelId="{87ACFF79-FD01-6E45-AA49-7091995C828D}" srcId="{F6EAEFF9-76CC-3F4A-9F45-2C01740D6859}" destId="{9F20A8C9-3BB3-0040-A87F-EAC4DE66E2D2}" srcOrd="1" destOrd="0" parTransId="{12D7E6AE-B71D-684E-8A46-85F881E2AA1A}" sibTransId="{DA4F7C70-F491-D543-8A84-86624280E327}"/>
    <dgm:cxn modelId="{701D46AB-FDF1-A14D-94E8-B54B6C420919}" srcId="{F6EAEFF9-76CC-3F4A-9F45-2C01740D6859}" destId="{EA550059-E708-F849-BBC2-96A63C32773B}" srcOrd="0" destOrd="0" parTransId="{272392E1-6AB6-AA43-8C5C-71FBCC8488AC}" sibTransId="{5CFCFABA-524F-144A-A751-75EBA698BAAD}"/>
    <dgm:cxn modelId="{6BFA97E3-824F-9A44-9BD5-62BFD60015ED}" type="presOf" srcId="{9F20A8C9-3BB3-0040-A87F-EAC4DE66E2D2}" destId="{518899A1-E8D5-3741-9821-A6A06026C321}" srcOrd="0" destOrd="0" presId="urn:microsoft.com/office/officeart/2005/8/layout/vList2"/>
    <dgm:cxn modelId="{384FDE18-9CB8-5247-914A-D9D9D0A19412}" type="presParOf" srcId="{810A477F-654F-B34D-A26B-635378821685}" destId="{4E2DA4F1-234F-6C49-BFB0-631690028568}" srcOrd="0" destOrd="0" presId="urn:microsoft.com/office/officeart/2005/8/layout/vList2"/>
    <dgm:cxn modelId="{9585A692-01B6-9D44-A29F-68F81550688B}" type="presParOf" srcId="{810A477F-654F-B34D-A26B-635378821685}" destId="{71AD5096-B68B-0740-BF24-E9EFC797B57D}" srcOrd="1" destOrd="0" presId="urn:microsoft.com/office/officeart/2005/8/layout/vList2"/>
    <dgm:cxn modelId="{7D0040BC-50F6-3148-8A9A-B1E5CA416210}" type="presParOf" srcId="{810A477F-654F-B34D-A26B-635378821685}" destId="{518899A1-E8D5-3741-9821-A6A06026C3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9AD4F2-7768-1148-9B9A-2352BA485DA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44C22D-9DB4-D348-A5A5-D3D8E27DD70F}">
      <dgm:prSet/>
      <dgm:spPr/>
      <dgm:t>
        <a:bodyPr/>
        <a:lstStyle/>
        <a:p>
          <a:r>
            <a:rPr lang="en-US" b="1" i="0" baseline="0"/>
            <a:t>This is a promise, even though it is wholly optional with A to go into business or not.</a:t>
          </a:r>
          <a:endParaRPr lang="en-US"/>
        </a:p>
      </dgm:t>
    </dgm:pt>
    <dgm:pt modelId="{7A0E1563-A0FE-2949-8CC2-84FCFA5C95D2}" type="parTrans" cxnId="{C416DEDF-FAE9-D943-A261-9D4F0BE17E6B}">
      <dgm:prSet/>
      <dgm:spPr/>
      <dgm:t>
        <a:bodyPr/>
        <a:lstStyle/>
        <a:p>
          <a:endParaRPr lang="en-US"/>
        </a:p>
      </dgm:t>
    </dgm:pt>
    <dgm:pt modelId="{8E3B3B3B-426D-8543-984D-60F962334955}" type="sibTrans" cxnId="{C416DEDF-FAE9-D943-A261-9D4F0BE17E6B}">
      <dgm:prSet/>
      <dgm:spPr/>
      <dgm:t>
        <a:bodyPr/>
        <a:lstStyle/>
        <a:p>
          <a:endParaRPr lang="en-US"/>
        </a:p>
      </dgm:t>
    </dgm:pt>
    <dgm:pt modelId="{B39EEFA7-B99F-EB4F-BCAD-C51A54F51286}">
      <dgm:prSet/>
      <dgm:spPr/>
      <dgm:t>
        <a:bodyPr/>
        <a:lstStyle/>
        <a:p>
          <a:r>
            <a:rPr lang="en-US" b="1" i="0" baseline="0" dirty="0"/>
            <a:t>A says to B, “I will employ you for a year at a salary of $5,000 if I go into business.” </a:t>
          </a:r>
          <a:endParaRPr lang="en-US" dirty="0"/>
        </a:p>
      </dgm:t>
    </dgm:pt>
    <dgm:pt modelId="{A875F1AD-0074-4A4A-A89A-708A98F6297C}" type="sibTrans" cxnId="{192C17B8-16D1-854C-A66E-A6B68ADE4F53}">
      <dgm:prSet/>
      <dgm:spPr/>
      <dgm:t>
        <a:bodyPr/>
        <a:lstStyle/>
        <a:p>
          <a:endParaRPr lang="en-US"/>
        </a:p>
      </dgm:t>
    </dgm:pt>
    <dgm:pt modelId="{8FE98C85-AAF3-574E-951D-5AA6514AE8DF}" type="parTrans" cxnId="{192C17B8-16D1-854C-A66E-A6B68ADE4F53}">
      <dgm:prSet/>
      <dgm:spPr/>
      <dgm:t>
        <a:bodyPr/>
        <a:lstStyle/>
        <a:p>
          <a:endParaRPr lang="en-US"/>
        </a:p>
      </dgm:t>
    </dgm:pt>
    <dgm:pt modelId="{721660D3-19C6-624D-89DA-7E40AF924B8A}" type="pres">
      <dgm:prSet presAssocID="{079AD4F2-7768-1148-9B9A-2352BA485DA4}" presName="linear" presStyleCnt="0">
        <dgm:presLayoutVars>
          <dgm:animLvl val="lvl"/>
          <dgm:resizeHandles val="exact"/>
        </dgm:presLayoutVars>
      </dgm:prSet>
      <dgm:spPr/>
    </dgm:pt>
    <dgm:pt modelId="{A7E14406-5E60-1A4B-9ACA-E2006A01DA3A}" type="pres">
      <dgm:prSet presAssocID="{B39EEFA7-B99F-EB4F-BCAD-C51A54F512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9A1527-C8BC-6843-BB8A-1C9379AF3F0B}" type="pres">
      <dgm:prSet presAssocID="{A875F1AD-0074-4A4A-A89A-708A98F6297C}" presName="spacer" presStyleCnt="0"/>
      <dgm:spPr/>
    </dgm:pt>
    <dgm:pt modelId="{E01D8CB3-B683-A341-849E-64A9EFFD221C}" type="pres">
      <dgm:prSet presAssocID="{8B44C22D-9DB4-D348-A5A5-D3D8E27DD70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92C17B8-16D1-854C-A66E-A6B68ADE4F53}" srcId="{079AD4F2-7768-1148-9B9A-2352BA485DA4}" destId="{B39EEFA7-B99F-EB4F-BCAD-C51A54F51286}" srcOrd="0" destOrd="0" parTransId="{8FE98C85-AAF3-574E-951D-5AA6514AE8DF}" sibTransId="{A875F1AD-0074-4A4A-A89A-708A98F6297C}"/>
    <dgm:cxn modelId="{FF3652BD-403B-1544-A279-DA31571A935F}" type="presOf" srcId="{079AD4F2-7768-1148-9B9A-2352BA485DA4}" destId="{721660D3-19C6-624D-89DA-7E40AF924B8A}" srcOrd="0" destOrd="0" presId="urn:microsoft.com/office/officeart/2005/8/layout/vList2"/>
    <dgm:cxn modelId="{12E221C2-C6A9-FD42-9E88-BC656A45EE7D}" type="presOf" srcId="{B39EEFA7-B99F-EB4F-BCAD-C51A54F51286}" destId="{A7E14406-5E60-1A4B-9ACA-E2006A01DA3A}" srcOrd="0" destOrd="0" presId="urn:microsoft.com/office/officeart/2005/8/layout/vList2"/>
    <dgm:cxn modelId="{5ED210CC-093F-A740-AFF9-47EB52BB8CE2}" type="presOf" srcId="{8B44C22D-9DB4-D348-A5A5-D3D8E27DD70F}" destId="{E01D8CB3-B683-A341-849E-64A9EFFD221C}" srcOrd="0" destOrd="0" presId="urn:microsoft.com/office/officeart/2005/8/layout/vList2"/>
    <dgm:cxn modelId="{C416DEDF-FAE9-D943-A261-9D4F0BE17E6B}" srcId="{079AD4F2-7768-1148-9B9A-2352BA485DA4}" destId="{8B44C22D-9DB4-D348-A5A5-D3D8E27DD70F}" srcOrd="1" destOrd="0" parTransId="{7A0E1563-A0FE-2949-8CC2-84FCFA5C95D2}" sibTransId="{8E3B3B3B-426D-8543-984D-60F962334955}"/>
    <dgm:cxn modelId="{84C5B441-99C9-604C-A6A6-BF9BE58AF2CB}" type="presParOf" srcId="{721660D3-19C6-624D-89DA-7E40AF924B8A}" destId="{A7E14406-5E60-1A4B-9ACA-E2006A01DA3A}" srcOrd="0" destOrd="0" presId="urn:microsoft.com/office/officeart/2005/8/layout/vList2"/>
    <dgm:cxn modelId="{83821CFD-EB26-8848-9A12-AD573BC431A7}" type="presParOf" srcId="{721660D3-19C6-624D-89DA-7E40AF924B8A}" destId="{BE9A1527-C8BC-6843-BB8A-1C9379AF3F0B}" srcOrd="1" destOrd="0" presId="urn:microsoft.com/office/officeart/2005/8/layout/vList2"/>
    <dgm:cxn modelId="{3CC61F07-8C9F-764A-BC64-AD8377EA0103}" type="presParOf" srcId="{721660D3-19C6-624D-89DA-7E40AF924B8A}" destId="{E01D8CB3-B683-A341-849E-64A9EFFD22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7041-95B7-C046-84CC-A43D61E2ACC6}">
      <dsp:nvSpPr>
        <dsp:cNvPr id="0" name=""/>
        <dsp:cNvSpPr/>
      </dsp:nvSpPr>
      <dsp:spPr>
        <a:xfrm>
          <a:off x="2109" y="404379"/>
          <a:ext cx="1673646" cy="1004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a. Other meanings. </a:t>
          </a:r>
          <a:endParaRPr lang="en-US" sz="2000" kern="1200"/>
        </a:p>
      </dsp:txBody>
      <dsp:txXfrm>
        <a:off x="2109" y="404379"/>
        <a:ext cx="1673646" cy="1004188"/>
      </dsp:txXfrm>
    </dsp:sp>
    <dsp:sp modelId="{38857BE0-0E57-D742-9BC7-DB93340B89C2}">
      <dsp:nvSpPr>
        <dsp:cNvPr id="0" name=""/>
        <dsp:cNvSpPr/>
      </dsp:nvSpPr>
      <dsp:spPr>
        <a:xfrm>
          <a:off x="1843120" y="404379"/>
          <a:ext cx="1673646" cy="1004188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b. Act and resulting legal relations. </a:t>
          </a:r>
          <a:endParaRPr lang="en-US" sz="2000" kern="1200"/>
        </a:p>
      </dsp:txBody>
      <dsp:txXfrm>
        <a:off x="1843120" y="404379"/>
        <a:ext cx="1673646" cy="1004188"/>
      </dsp:txXfrm>
    </dsp:sp>
    <dsp:sp modelId="{3EAC3E33-5F93-D948-908E-5CED5FC87256}">
      <dsp:nvSpPr>
        <dsp:cNvPr id="0" name=""/>
        <dsp:cNvSpPr/>
      </dsp:nvSpPr>
      <dsp:spPr>
        <a:xfrm>
          <a:off x="3684132" y="404379"/>
          <a:ext cx="1673646" cy="1004188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c. Set of promises. </a:t>
          </a:r>
          <a:endParaRPr lang="en-US" sz="2000" kern="1200"/>
        </a:p>
      </dsp:txBody>
      <dsp:txXfrm>
        <a:off x="3684132" y="404379"/>
        <a:ext cx="1673646" cy="1004188"/>
      </dsp:txXfrm>
    </dsp:sp>
    <dsp:sp modelId="{DA0B2DDD-DCB4-524F-8F89-0A4F7B0B5EDA}">
      <dsp:nvSpPr>
        <dsp:cNvPr id="0" name=""/>
        <dsp:cNvSpPr/>
      </dsp:nvSpPr>
      <dsp:spPr>
        <a:xfrm>
          <a:off x="5525143" y="404379"/>
          <a:ext cx="1673646" cy="100418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d. Operative acts other than promise. </a:t>
          </a:r>
          <a:endParaRPr lang="en-US" sz="2000" kern="1200"/>
        </a:p>
      </dsp:txBody>
      <dsp:txXfrm>
        <a:off x="5525143" y="404379"/>
        <a:ext cx="1673646" cy="1004188"/>
      </dsp:txXfrm>
    </dsp:sp>
    <dsp:sp modelId="{CF50BEF8-D002-0744-A3B5-B97F1022E276}">
      <dsp:nvSpPr>
        <dsp:cNvPr id="0" name=""/>
        <dsp:cNvSpPr/>
      </dsp:nvSpPr>
      <dsp:spPr>
        <a:xfrm>
          <a:off x="922615" y="1575932"/>
          <a:ext cx="1673646" cy="1004188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e. Remedies. </a:t>
          </a:r>
          <a:endParaRPr lang="en-US" sz="2000" kern="1200"/>
        </a:p>
      </dsp:txBody>
      <dsp:txXfrm>
        <a:off x="922615" y="1575932"/>
        <a:ext cx="1673646" cy="1004188"/>
      </dsp:txXfrm>
    </dsp:sp>
    <dsp:sp modelId="{3835990B-4BB1-CA44-927B-594A2D0CCF1C}">
      <dsp:nvSpPr>
        <dsp:cNvPr id="0" name=""/>
        <dsp:cNvSpPr/>
      </dsp:nvSpPr>
      <dsp:spPr>
        <a:xfrm>
          <a:off x="2763626" y="1575932"/>
          <a:ext cx="1673646" cy="1004188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f. Varieties of contracts. </a:t>
          </a:r>
          <a:endParaRPr lang="en-US" sz="2000" kern="1200"/>
        </a:p>
      </dsp:txBody>
      <dsp:txXfrm>
        <a:off x="2763626" y="1575932"/>
        <a:ext cx="1673646" cy="1004188"/>
      </dsp:txXfrm>
    </dsp:sp>
    <dsp:sp modelId="{40FDB7CF-1E88-C143-AD2A-9CF5E9C3856D}">
      <dsp:nvSpPr>
        <dsp:cNvPr id="0" name=""/>
        <dsp:cNvSpPr/>
      </dsp:nvSpPr>
      <dsp:spPr>
        <a:xfrm>
          <a:off x="4604638" y="1575932"/>
          <a:ext cx="1673646" cy="100418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g. “Binding promise.” </a:t>
          </a:r>
          <a:endParaRPr lang="en-US" sz="2000" kern="1200"/>
        </a:p>
      </dsp:txBody>
      <dsp:txXfrm>
        <a:off x="4604638" y="1575932"/>
        <a:ext cx="1673646" cy="10041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65293-8675-654F-9DE3-8ACB4B973D67}">
      <dsp:nvSpPr>
        <dsp:cNvPr id="0" name=""/>
        <dsp:cNvSpPr/>
      </dsp:nvSpPr>
      <dsp:spPr>
        <a:xfrm>
          <a:off x="0" y="0"/>
          <a:ext cx="6340610" cy="1343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A, on seeing a house of thoroughly fireproof construction, says to B, the owner, “This house will never burn down.” </a:t>
          </a:r>
          <a:endParaRPr lang="en-US" sz="2100" kern="1200"/>
        </a:p>
      </dsp:txBody>
      <dsp:txXfrm>
        <a:off x="39336" y="39336"/>
        <a:ext cx="4952489" cy="1264353"/>
      </dsp:txXfrm>
    </dsp:sp>
    <dsp:sp modelId="{B0AEDD2C-DDC2-7146-9E30-DCCDA4F726F3}">
      <dsp:nvSpPr>
        <dsp:cNvPr id="0" name=""/>
        <dsp:cNvSpPr/>
      </dsp:nvSpPr>
      <dsp:spPr>
        <a:xfrm>
          <a:off x="1118931" y="1641474"/>
          <a:ext cx="6340610" cy="1343025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This is not a promise but merely an opinion or prediction. </a:t>
          </a:r>
          <a:endParaRPr lang="en-US" sz="2100" kern="1200"/>
        </a:p>
      </dsp:txBody>
      <dsp:txXfrm>
        <a:off x="1158267" y="1680810"/>
        <a:ext cx="4270041" cy="1264353"/>
      </dsp:txXfrm>
    </dsp:sp>
    <dsp:sp modelId="{BDB56C7E-66BB-064F-BCC0-FE3B3859C0A9}">
      <dsp:nvSpPr>
        <dsp:cNvPr id="0" name=""/>
        <dsp:cNvSpPr/>
      </dsp:nvSpPr>
      <dsp:spPr>
        <a:xfrm>
          <a:off x="5467644" y="1055766"/>
          <a:ext cx="872966" cy="8729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64061" y="1055766"/>
        <a:ext cx="480132" cy="6569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7041-95B7-C046-84CC-A43D61E2ACC6}">
      <dsp:nvSpPr>
        <dsp:cNvPr id="0" name=""/>
        <dsp:cNvSpPr/>
      </dsp:nvSpPr>
      <dsp:spPr>
        <a:xfrm>
          <a:off x="0" y="29567"/>
          <a:ext cx="2250281" cy="1350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>
              <a:latin typeface="Arial" panose="020B0604020202020204" pitchFamily="34" charset="0"/>
            </a:rPr>
            <a:t>a. Agreement distinguished from bargain. </a:t>
          </a:r>
          <a:endParaRPr lang="en-US" sz="2200" kern="1200" dirty="0"/>
        </a:p>
      </dsp:txBody>
      <dsp:txXfrm>
        <a:off x="0" y="29567"/>
        <a:ext cx="2250281" cy="1350168"/>
      </dsp:txXfrm>
    </dsp:sp>
    <dsp:sp modelId="{87C37E34-0234-694F-8AFD-1C12BFBF4E52}">
      <dsp:nvSpPr>
        <dsp:cNvPr id="0" name=""/>
        <dsp:cNvSpPr/>
      </dsp:nvSpPr>
      <dsp:spPr>
        <a:xfrm>
          <a:off x="2475309" y="29567"/>
          <a:ext cx="2250281" cy="1350168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>
              <a:latin typeface="Arial" panose="020B0604020202020204" pitchFamily="34" charset="0"/>
            </a:rPr>
            <a:t>b. Manifestation of assent. </a:t>
          </a:r>
          <a:endParaRPr lang="en-US" sz="2200" b="1" i="0" u="none" strike="noStrike" kern="1200" baseline="0" dirty="0">
            <a:latin typeface="Arial" panose="020B0604020202020204" pitchFamily="34" charset="0"/>
          </a:endParaRPr>
        </a:p>
      </dsp:txBody>
      <dsp:txXfrm>
        <a:off x="2475309" y="29567"/>
        <a:ext cx="2250281" cy="1350168"/>
      </dsp:txXfrm>
    </dsp:sp>
    <dsp:sp modelId="{47FB9D74-8548-DF49-8F24-AD15B08BE6BF}">
      <dsp:nvSpPr>
        <dsp:cNvPr id="0" name=""/>
        <dsp:cNvSpPr/>
      </dsp:nvSpPr>
      <dsp:spPr>
        <a:xfrm>
          <a:off x="4950618" y="29567"/>
          <a:ext cx="2250281" cy="135016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>
              <a:latin typeface="Arial" panose="020B0604020202020204" pitchFamily="34" charset="0"/>
            </a:rPr>
            <a:t>c. Bargain distinguished from agreement. </a:t>
          </a:r>
          <a:endParaRPr lang="en-US" sz="2200" b="1" i="0" u="none" strike="noStrike" kern="1200" baseline="0" dirty="0">
            <a:latin typeface="Arial" panose="020B0604020202020204" pitchFamily="34" charset="0"/>
          </a:endParaRPr>
        </a:p>
      </dsp:txBody>
      <dsp:txXfrm>
        <a:off x="4950618" y="29567"/>
        <a:ext cx="2250281" cy="1350168"/>
      </dsp:txXfrm>
    </dsp:sp>
    <dsp:sp modelId="{0BE511C0-9D59-9940-85E2-9E24F4F5A8CC}">
      <dsp:nvSpPr>
        <dsp:cNvPr id="0" name=""/>
        <dsp:cNvSpPr/>
      </dsp:nvSpPr>
      <dsp:spPr>
        <a:xfrm>
          <a:off x="1237654" y="1604764"/>
          <a:ext cx="2250281" cy="1350168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>
              <a:latin typeface="Arial" panose="020B0604020202020204" pitchFamily="34" charset="0"/>
            </a:rPr>
            <a:t>d. Offer. </a:t>
          </a:r>
          <a:endParaRPr lang="en-US" sz="2200" b="1" i="0" u="none" strike="noStrike" kern="1200" baseline="0" dirty="0">
            <a:latin typeface="Arial" panose="020B0604020202020204" pitchFamily="34" charset="0"/>
          </a:endParaRPr>
        </a:p>
      </dsp:txBody>
      <dsp:txXfrm>
        <a:off x="1237654" y="1604764"/>
        <a:ext cx="2250281" cy="1350168"/>
      </dsp:txXfrm>
    </dsp:sp>
    <dsp:sp modelId="{670157D4-0C75-524D-9D18-A9FF903289D8}">
      <dsp:nvSpPr>
        <dsp:cNvPr id="0" name=""/>
        <dsp:cNvSpPr/>
      </dsp:nvSpPr>
      <dsp:spPr>
        <a:xfrm>
          <a:off x="3712964" y="1604764"/>
          <a:ext cx="2250281" cy="135016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baseline="0">
              <a:latin typeface="Arial" panose="020B0604020202020204" pitchFamily="34" charset="0"/>
            </a:rPr>
            <a:t>e. Contract distinguished from bargain. </a:t>
          </a:r>
          <a:endParaRPr lang="en-US" sz="2200" b="1" i="0" u="none" strike="noStrike" kern="1200" baseline="0" dirty="0">
            <a:latin typeface="Arial" panose="020B0604020202020204" pitchFamily="34" charset="0"/>
          </a:endParaRPr>
        </a:p>
      </dsp:txBody>
      <dsp:txXfrm>
        <a:off x="3712964" y="1604764"/>
        <a:ext cx="2250281" cy="1350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21D4-D4A1-4F03-807A-F8E222C2CA01}">
      <dsp:nvSpPr>
        <dsp:cNvPr id="0" name=""/>
        <dsp:cNvSpPr/>
      </dsp:nvSpPr>
      <dsp:spPr>
        <a:xfrm>
          <a:off x="922246" y="196134"/>
          <a:ext cx="1483312" cy="148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F0B20-E803-4216-9BFC-1960F732EBD0}">
      <dsp:nvSpPr>
        <dsp:cNvPr id="0" name=""/>
        <dsp:cNvSpPr/>
      </dsp:nvSpPr>
      <dsp:spPr>
        <a:xfrm>
          <a:off x="15778" y="2068365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a. Express and implied contracts</a:t>
          </a:r>
          <a:endParaRPr lang="en-US" sz="2700" kern="1200"/>
        </a:p>
      </dsp:txBody>
      <dsp:txXfrm>
        <a:off x="15778" y="2068365"/>
        <a:ext cx="3296250" cy="720000"/>
      </dsp:txXfrm>
    </dsp:sp>
    <dsp:sp modelId="{11CE3D70-BE01-4012-9B2D-532A0726A740}">
      <dsp:nvSpPr>
        <dsp:cNvPr id="0" name=""/>
        <dsp:cNvSpPr/>
      </dsp:nvSpPr>
      <dsp:spPr>
        <a:xfrm>
          <a:off x="4795340" y="196134"/>
          <a:ext cx="1483312" cy="148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4F964-EE7E-4BC5-AB09-4EA2892E1916}">
      <dsp:nvSpPr>
        <dsp:cNvPr id="0" name=""/>
        <dsp:cNvSpPr/>
      </dsp:nvSpPr>
      <dsp:spPr>
        <a:xfrm>
          <a:off x="3888871" y="2068365"/>
          <a:ext cx="329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b. Quasi-contracts. </a:t>
          </a:r>
          <a:endParaRPr lang="en-US" sz="2700" kern="1200"/>
        </a:p>
      </dsp:txBody>
      <dsp:txXfrm>
        <a:off x="3888871" y="2068365"/>
        <a:ext cx="32962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CCFD2-F579-864E-BE4D-24CD8B5B245C}">
      <dsp:nvSpPr>
        <dsp:cNvPr id="0" name=""/>
        <dsp:cNvSpPr/>
      </dsp:nvSpPr>
      <dsp:spPr>
        <a:xfrm>
          <a:off x="0" y="364729"/>
          <a:ext cx="7200900" cy="1085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baseline="0" dirty="0"/>
            <a:t>A telephones to his grocer, “Send me a ten-pound bag of flour.” The grocer sends it. </a:t>
          </a:r>
          <a:endParaRPr lang="en-US" sz="2900" kern="1200" dirty="0"/>
        </a:p>
      </dsp:txBody>
      <dsp:txXfrm>
        <a:off x="53002" y="417731"/>
        <a:ext cx="7094896" cy="979756"/>
      </dsp:txXfrm>
    </dsp:sp>
    <dsp:sp modelId="{20B9DC7F-D687-7B47-BA01-68C3F7BC1666}">
      <dsp:nvSpPr>
        <dsp:cNvPr id="0" name=""/>
        <dsp:cNvSpPr/>
      </dsp:nvSpPr>
      <dsp:spPr>
        <a:xfrm>
          <a:off x="0" y="1534009"/>
          <a:ext cx="7200900" cy="1085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baseline="0" dirty="0"/>
            <a:t>A has thereby promised to pay the grocer's current price.</a:t>
          </a:r>
          <a:endParaRPr lang="en-US" sz="2900" kern="1200" dirty="0"/>
        </a:p>
      </dsp:txBody>
      <dsp:txXfrm>
        <a:off x="53002" y="1587011"/>
        <a:ext cx="7094896" cy="9797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41385-B39D-5C41-A0FE-9D7383BBE8AD}">
      <dsp:nvSpPr>
        <dsp:cNvPr id="0" name=""/>
        <dsp:cNvSpPr/>
      </dsp:nvSpPr>
      <dsp:spPr>
        <a:xfrm>
          <a:off x="0" y="0"/>
          <a:ext cx="7344918" cy="1611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 dirty="0"/>
            <a:t>A, on passing a market, where he has an account, sees a box of apples marked “25 </a:t>
          </a:r>
          <a:r>
            <a:rPr lang="en-US" sz="1900" b="1" i="0" kern="1200" baseline="0" dirty="0" err="1"/>
            <a:t>cts</a:t>
          </a:r>
          <a:r>
            <a:rPr lang="en-US" sz="1900" b="1" i="0" kern="1200" baseline="0" dirty="0"/>
            <a:t>. each.” A picks up an apple, holds it up so that a clerk of the establishment sees the act. The clerk nods, and A passes on. </a:t>
          </a:r>
          <a:endParaRPr lang="en-US" sz="1900" kern="1200" dirty="0"/>
        </a:p>
      </dsp:txBody>
      <dsp:txXfrm>
        <a:off x="47203" y="47203"/>
        <a:ext cx="5679172" cy="1517224"/>
      </dsp:txXfrm>
    </dsp:sp>
    <dsp:sp modelId="{73E2936C-F21C-8C4D-983B-A5777F8525FD}">
      <dsp:nvSpPr>
        <dsp:cNvPr id="0" name=""/>
        <dsp:cNvSpPr/>
      </dsp:nvSpPr>
      <dsp:spPr>
        <a:xfrm>
          <a:off x="1296162" y="1969770"/>
          <a:ext cx="7344918" cy="1611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baseline="0"/>
            <a:t>A has promised to pay twenty-five cents for the apple.</a:t>
          </a:r>
          <a:endParaRPr lang="en-US" sz="1900" kern="1200"/>
        </a:p>
      </dsp:txBody>
      <dsp:txXfrm>
        <a:off x="1343365" y="2016973"/>
        <a:ext cx="4906790" cy="1517224"/>
      </dsp:txXfrm>
    </dsp:sp>
    <dsp:sp modelId="{89BC0246-B0B0-134D-B70F-71F39E1A18C4}">
      <dsp:nvSpPr>
        <dsp:cNvPr id="0" name=""/>
        <dsp:cNvSpPr/>
      </dsp:nvSpPr>
      <dsp:spPr>
        <a:xfrm>
          <a:off x="6297358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33059" y="1266920"/>
        <a:ext cx="576157" cy="7882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6BC7B-987A-A64E-BCD2-7AA770C6EED7}">
      <dsp:nvSpPr>
        <dsp:cNvPr id="0" name=""/>
        <dsp:cNvSpPr/>
      </dsp:nvSpPr>
      <dsp:spPr>
        <a:xfrm>
          <a:off x="0" y="18860"/>
          <a:ext cx="7200900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A's wife, B, separates from A for justifiable cause, and, in order to secure necessary clothing and supplies, buys them from C and charges their cost to A.</a:t>
          </a:r>
          <a:endParaRPr lang="en-US" sz="1800" kern="1200" dirty="0"/>
        </a:p>
      </dsp:txBody>
      <dsp:txXfrm>
        <a:off x="46263" y="65123"/>
        <a:ext cx="7108374" cy="855173"/>
      </dsp:txXfrm>
    </dsp:sp>
    <dsp:sp modelId="{CB4CD80B-9654-4746-A5AA-D2AB3417474A}">
      <dsp:nvSpPr>
        <dsp:cNvPr id="0" name=""/>
        <dsp:cNvSpPr/>
      </dsp:nvSpPr>
      <dsp:spPr>
        <a:xfrm>
          <a:off x="0" y="1018400"/>
          <a:ext cx="7200900" cy="94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A is bound to pay for them, though he has directed C not to furnish his wife with such supplies; but A's duty is quasi-contractual, not contractual.</a:t>
          </a:r>
        </a:p>
      </dsp:txBody>
      <dsp:txXfrm>
        <a:off x="46263" y="1064663"/>
        <a:ext cx="7108374" cy="855173"/>
      </dsp:txXfrm>
    </dsp:sp>
    <dsp:sp modelId="{CB84C566-ED65-4644-B7B6-9FE4E931EADF}">
      <dsp:nvSpPr>
        <dsp:cNvPr id="0" name=""/>
        <dsp:cNvSpPr/>
      </dsp:nvSpPr>
      <dsp:spPr>
        <a:xfrm>
          <a:off x="0" y="2017939"/>
          <a:ext cx="7200900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See Restatement of Restitution § 113</a:t>
          </a:r>
        </a:p>
      </dsp:txBody>
      <dsp:txXfrm>
        <a:off x="46263" y="2064202"/>
        <a:ext cx="7108374" cy="8551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CC607-233C-624B-ACE9-6B2E46E0D404}">
      <dsp:nvSpPr>
        <dsp:cNvPr id="0" name=""/>
        <dsp:cNvSpPr/>
      </dsp:nvSpPr>
      <dsp:spPr>
        <a:xfrm>
          <a:off x="0" y="17226"/>
          <a:ext cx="7486650" cy="1130219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 dirty="0"/>
            <a:t>A orally agrees to sell land to B; B orally agrees to buy the land and pays $1000 to A. </a:t>
          </a:r>
          <a:endParaRPr lang="en-US" sz="3000" kern="1200" dirty="0"/>
        </a:p>
      </dsp:txBody>
      <dsp:txXfrm>
        <a:off x="55173" y="72399"/>
        <a:ext cx="7376304" cy="1019873"/>
      </dsp:txXfrm>
    </dsp:sp>
    <dsp:sp modelId="{44A4769C-0216-A244-BEDD-01EAA2F42828}">
      <dsp:nvSpPr>
        <dsp:cNvPr id="0" name=""/>
        <dsp:cNvSpPr/>
      </dsp:nvSpPr>
      <dsp:spPr>
        <a:xfrm>
          <a:off x="0" y="1147446"/>
          <a:ext cx="7486650" cy="119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0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/>
            <a:t>The agreement is unenforceable under the Statute of Frauds.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/>
            <a:t>B’s right to restitution of the $1000, however, is governed by the same rules as if the agreement were enforceable.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/>
            <a:t>B has a right to recover the $1000 paid if A refuses to convey the land, but not if A is ready and willing to convey. </a:t>
          </a:r>
          <a:endParaRPr lang="en-US" sz="1600" kern="1200" dirty="0"/>
        </a:p>
      </dsp:txBody>
      <dsp:txXfrm>
        <a:off x="0" y="1147446"/>
        <a:ext cx="7486650" cy="1195425"/>
      </dsp:txXfrm>
    </dsp:sp>
    <dsp:sp modelId="{B743CBC1-6D7A-B642-8175-2E100D59C112}">
      <dsp:nvSpPr>
        <dsp:cNvPr id="0" name=""/>
        <dsp:cNvSpPr/>
      </dsp:nvSpPr>
      <dsp:spPr>
        <a:xfrm>
          <a:off x="0" y="2342871"/>
          <a:ext cx="7486650" cy="1130219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 dirty="0"/>
            <a:t>By virtue of this indirect recognition of the duty to convey, the agreement is a contract.</a:t>
          </a:r>
          <a:endParaRPr lang="en-US" sz="3000" kern="1200" dirty="0"/>
        </a:p>
      </dsp:txBody>
      <dsp:txXfrm>
        <a:off x="55173" y="2398044"/>
        <a:ext cx="7376304" cy="1019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3FDF0-006D-B248-9E2E-DCD6578AB49B}">
      <dsp:nvSpPr>
        <dsp:cNvPr id="0" name=""/>
        <dsp:cNvSpPr/>
      </dsp:nvSpPr>
      <dsp:spPr>
        <a:xfrm>
          <a:off x="0" y="18860"/>
          <a:ext cx="7200900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On Monday, A offers to mow B’s front lawn for $20. </a:t>
          </a:r>
          <a:br>
            <a:rPr lang="en-US" sz="1800" b="1" i="0" kern="1200" baseline="0"/>
          </a:br>
          <a:r>
            <a:rPr lang="en-US" sz="1800" b="1" i="0" kern="1200" baseline="0"/>
            <a:t>On Tuesday, A offers to mow B’s back lawn for $20. </a:t>
          </a:r>
          <a:br>
            <a:rPr lang="en-US" sz="1800" b="1" i="0" kern="1200" baseline="0"/>
          </a:br>
          <a:r>
            <a:rPr lang="en-US" sz="1800" b="1" i="0" kern="1200" baseline="0"/>
            <a:t>On Wednesday, B accepts both offers.</a:t>
          </a:r>
          <a:endParaRPr lang="en-US" sz="1800" kern="1200"/>
        </a:p>
      </dsp:txBody>
      <dsp:txXfrm>
        <a:off x="46263" y="65123"/>
        <a:ext cx="7108374" cy="855173"/>
      </dsp:txXfrm>
    </dsp:sp>
    <dsp:sp modelId="{31DB87A4-B9DC-674A-82F2-1902D2D2DBDE}">
      <dsp:nvSpPr>
        <dsp:cNvPr id="0" name=""/>
        <dsp:cNvSpPr/>
      </dsp:nvSpPr>
      <dsp:spPr>
        <a:xfrm>
          <a:off x="0" y="1018400"/>
          <a:ext cx="7200900" cy="94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A and B have formed one contract whereby A made a set of two promises: (1) mow B’s front lawn, and (2) mow B’s back lawn. </a:t>
          </a:r>
          <a:endParaRPr lang="en-US" sz="1800" kern="1200"/>
        </a:p>
      </dsp:txBody>
      <dsp:txXfrm>
        <a:off x="46263" y="1064663"/>
        <a:ext cx="7108374" cy="855173"/>
      </dsp:txXfrm>
    </dsp:sp>
    <dsp:sp modelId="{ED538497-6FC2-0846-8D42-3479CE7AB21F}">
      <dsp:nvSpPr>
        <dsp:cNvPr id="0" name=""/>
        <dsp:cNvSpPr/>
      </dsp:nvSpPr>
      <dsp:spPr>
        <a:xfrm>
          <a:off x="0" y="2017939"/>
          <a:ext cx="7200900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If the promises were not related in subject matter, however, they might not be considered and enforced together by a court.</a:t>
          </a:r>
        </a:p>
      </dsp:txBody>
      <dsp:txXfrm>
        <a:off x="46263" y="2064202"/>
        <a:ext cx="7108374" cy="855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5FA6-D419-7044-9B21-BB1FBC252EA7}">
      <dsp:nvSpPr>
        <dsp:cNvPr id="0" name=""/>
        <dsp:cNvSpPr/>
      </dsp:nvSpPr>
      <dsp:spPr>
        <a:xfrm>
          <a:off x="0" y="18860"/>
          <a:ext cx="7200900" cy="947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On Monday, A offers to mow B’s front lawn for $20. </a:t>
          </a:r>
          <a:br>
            <a:rPr lang="en-US" sz="1800" b="1" i="0" kern="1200" baseline="0" dirty="0"/>
          </a:br>
          <a:r>
            <a:rPr lang="en-US" sz="1800" b="1" i="0" kern="1200" baseline="0" dirty="0"/>
            <a:t>On Tuesday, A offers to drive B to the airport for $20. </a:t>
          </a:r>
          <a:br>
            <a:rPr lang="en-US" sz="1800" b="1" i="0" kern="1200" baseline="0" dirty="0"/>
          </a:br>
          <a:r>
            <a:rPr lang="en-US" sz="1800" b="1" i="0" kern="1200" baseline="0" dirty="0"/>
            <a:t>On Wednesday, B accepts both offers.</a:t>
          </a:r>
          <a:endParaRPr lang="en-US" sz="1800" kern="1200" dirty="0"/>
        </a:p>
      </dsp:txBody>
      <dsp:txXfrm>
        <a:off x="46263" y="65123"/>
        <a:ext cx="7108374" cy="855173"/>
      </dsp:txXfrm>
    </dsp:sp>
    <dsp:sp modelId="{42E722BD-E888-424D-9480-18FE1B25E72B}">
      <dsp:nvSpPr>
        <dsp:cNvPr id="0" name=""/>
        <dsp:cNvSpPr/>
      </dsp:nvSpPr>
      <dsp:spPr>
        <a:xfrm>
          <a:off x="0" y="1018400"/>
          <a:ext cx="7200900" cy="947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A and B have formed two separate contracts. </a:t>
          </a:r>
          <a:endParaRPr lang="en-US" sz="1800" kern="1200"/>
        </a:p>
      </dsp:txBody>
      <dsp:txXfrm>
        <a:off x="46263" y="1064663"/>
        <a:ext cx="7108374" cy="855173"/>
      </dsp:txXfrm>
    </dsp:sp>
    <dsp:sp modelId="{1D97308E-69D7-AA4F-A90E-210A438057F1}">
      <dsp:nvSpPr>
        <dsp:cNvPr id="0" name=""/>
        <dsp:cNvSpPr/>
      </dsp:nvSpPr>
      <dsp:spPr>
        <a:xfrm>
          <a:off x="0" y="2017939"/>
          <a:ext cx="7200900" cy="947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These promises are not sufficiently related in subject matter for a court to consider and enforce them together by a court.</a:t>
          </a:r>
        </a:p>
      </dsp:txBody>
      <dsp:txXfrm>
        <a:off x="46263" y="2064202"/>
        <a:ext cx="7108374" cy="855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3A7CD-4317-C547-8027-32323B6C19C5}">
      <dsp:nvSpPr>
        <dsp:cNvPr id="0" name=""/>
        <dsp:cNvSpPr/>
      </dsp:nvSpPr>
      <dsp:spPr>
        <a:xfrm>
          <a:off x="2304288" y="1493"/>
          <a:ext cx="2592324" cy="718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(1) [Promise]</a:t>
          </a:r>
          <a:endParaRPr lang="en-US" sz="2700" kern="1200"/>
        </a:p>
      </dsp:txBody>
      <dsp:txXfrm>
        <a:off x="2339359" y="36564"/>
        <a:ext cx="2522182" cy="648294"/>
      </dsp:txXfrm>
    </dsp:sp>
    <dsp:sp modelId="{88613870-7378-F54C-A1D8-5869AE9DA3A1}">
      <dsp:nvSpPr>
        <dsp:cNvPr id="0" name=""/>
        <dsp:cNvSpPr/>
      </dsp:nvSpPr>
      <dsp:spPr>
        <a:xfrm>
          <a:off x="2304288" y="755852"/>
          <a:ext cx="2592324" cy="7184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(2) [Promisor]</a:t>
          </a:r>
          <a:endParaRPr lang="en-US" sz="2700" kern="1200"/>
        </a:p>
      </dsp:txBody>
      <dsp:txXfrm>
        <a:off x="2339359" y="790923"/>
        <a:ext cx="2522182" cy="648294"/>
      </dsp:txXfrm>
    </dsp:sp>
    <dsp:sp modelId="{3D1EDE90-6051-9D4C-83C4-B734A9C52B63}">
      <dsp:nvSpPr>
        <dsp:cNvPr id="0" name=""/>
        <dsp:cNvSpPr/>
      </dsp:nvSpPr>
      <dsp:spPr>
        <a:xfrm>
          <a:off x="2304288" y="1510210"/>
          <a:ext cx="2592324" cy="7184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(3) [Promisee]</a:t>
          </a:r>
          <a:endParaRPr lang="en-US" sz="2700" kern="1200"/>
        </a:p>
      </dsp:txBody>
      <dsp:txXfrm>
        <a:off x="2339359" y="1545281"/>
        <a:ext cx="2522182" cy="648294"/>
      </dsp:txXfrm>
    </dsp:sp>
    <dsp:sp modelId="{2AA9E425-898D-3C49-A84B-2E3E8E0CDF23}">
      <dsp:nvSpPr>
        <dsp:cNvPr id="0" name=""/>
        <dsp:cNvSpPr/>
      </dsp:nvSpPr>
      <dsp:spPr>
        <a:xfrm>
          <a:off x="2304288" y="2264569"/>
          <a:ext cx="2592324" cy="7184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baseline="0"/>
            <a:t>(4) [Beneficiary]</a:t>
          </a:r>
          <a:endParaRPr lang="en-US" sz="2700" kern="1200"/>
        </a:p>
      </dsp:txBody>
      <dsp:txXfrm>
        <a:off x="2339359" y="2299640"/>
        <a:ext cx="2522182" cy="648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37041-95B7-C046-84CC-A43D61E2ACC6}">
      <dsp:nvSpPr>
        <dsp:cNvPr id="0" name=""/>
        <dsp:cNvSpPr/>
      </dsp:nvSpPr>
      <dsp:spPr>
        <a:xfrm>
          <a:off x="2109" y="404379"/>
          <a:ext cx="1673646" cy="1004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a. Acts and resulting relations. </a:t>
          </a:r>
          <a:endParaRPr lang="en-US" sz="1600" kern="1200" dirty="0"/>
        </a:p>
      </dsp:txBody>
      <dsp:txXfrm>
        <a:off x="2109" y="404379"/>
        <a:ext cx="1673646" cy="1004188"/>
      </dsp:txXfrm>
    </dsp:sp>
    <dsp:sp modelId="{64EC5701-BA26-B24F-BA54-0077EB57D2C7}">
      <dsp:nvSpPr>
        <dsp:cNvPr id="0" name=""/>
        <dsp:cNvSpPr/>
      </dsp:nvSpPr>
      <dsp:spPr>
        <a:xfrm>
          <a:off x="1843120" y="404379"/>
          <a:ext cx="1673646" cy="1004188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b. Manifestation of intention. 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1843120" y="404379"/>
        <a:ext cx="1673646" cy="1004188"/>
      </dsp:txXfrm>
    </dsp:sp>
    <dsp:sp modelId="{F3BC6212-38E9-AF4D-BBBF-F4943706BA8B}">
      <dsp:nvSpPr>
        <dsp:cNvPr id="0" name=""/>
        <dsp:cNvSpPr/>
      </dsp:nvSpPr>
      <dsp:spPr>
        <a:xfrm>
          <a:off x="3684132" y="404379"/>
          <a:ext cx="1673646" cy="1004188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c. Promise of action by third person; guaranty. 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3684132" y="404379"/>
        <a:ext cx="1673646" cy="1004188"/>
      </dsp:txXfrm>
    </dsp:sp>
    <dsp:sp modelId="{7F9DB260-E8BC-1046-9C8B-1604A4F73F7F}">
      <dsp:nvSpPr>
        <dsp:cNvPr id="0" name=""/>
        <dsp:cNvSpPr/>
      </dsp:nvSpPr>
      <dsp:spPr>
        <a:xfrm>
          <a:off x="5525143" y="404379"/>
          <a:ext cx="1673646" cy="100418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d. Promise of event beyond human control; warranty. 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5525143" y="404379"/>
        <a:ext cx="1673646" cy="1004188"/>
      </dsp:txXfrm>
    </dsp:sp>
    <dsp:sp modelId="{965D87CE-A9F8-ED4D-99EE-DF78A95A08B1}">
      <dsp:nvSpPr>
        <dsp:cNvPr id="0" name=""/>
        <dsp:cNvSpPr/>
      </dsp:nvSpPr>
      <dsp:spPr>
        <a:xfrm>
          <a:off x="922615" y="1575932"/>
          <a:ext cx="1673646" cy="1004188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e. Illusory promises; mere statements of intention.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922615" y="1575932"/>
        <a:ext cx="1673646" cy="1004188"/>
      </dsp:txXfrm>
    </dsp:sp>
    <dsp:sp modelId="{C514433B-2488-4A4C-888B-9379D23AFFFD}">
      <dsp:nvSpPr>
        <dsp:cNvPr id="0" name=""/>
        <dsp:cNvSpPr/>
      </dsp:nvSpPr>
      <dsp:spPr>
        <a:xfrm>
          <a:off x="2763626" y="1575932"/>
          <a:ext cx="1673646" cy="1004188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f. Opinions and predictions. 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2763626" y="1575932"/>
        <a:ext cx="1673646" cy="1004188"/>
      </dsp:txXfrm>
    </dsp:sp>
    <dsp:sp modelId="{A3265017-D2A0-A945-87D6-39FDFC072537}">
      <dsp:nvSpPr>
        <dsp:cNvPr id="0" name=""/>
        <dsp:cNvSpPr/>
      </dsp:nvSpPr>
      <dsp:spPr>
        <a:xfrm>
          <a:off x="4604638" y="1575932"/>
          <a:ext cx="1673646" cy="100418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baseline="0">
              <a:latin typeface="Arial" panose="020B0604020202020204" pitchFamily="34" charset="0"/>
            </a:rPr>
            <a:t>g. Promisee and beneficiary. </a:t>
          </a:r>
          <a:endParaRPr lang="en-US" sz="1600" b="1" i="0" u="none" strike="noStrike" kern="1200" baseline="0" dirty="0">
            <a:latin typeface="Arial" panose="020B0604020202020204" pitchFamily="34" charset="0"/>
          </a:endParaRPr>
        </a:p>
      </dsp:txBody>
      <dsp:txXfrm>
        <a:off x="4604638" y="1575932"/>
        <a:ext cx="1673646" cy="10041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FE4D4-4829-A54D-92F0-A33C863D2999}">
      <dsp:nvSpPr>
        <dsp:cNvPr id="0" name=""/>
        <dsp:cNvSpPr/>
      </dsp:nvSpPr>
      <dsp:spPr>
        <a:xfrm>
          <a:off x="0" y="1801303"/>
          <a:ext cx="7459542" cy="11818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This includes a promise to pay for harm if the house should burn down.</a:t>
          </a:r>
          <a:endParaRPr lang="en-US" sz="2200" kern="1200"/>
        </a:p>
      </dsp:txBody>
      <dsp:txXfrm>
        <a:off x="0" y="1801303"/>
        <a:ext cx="7459542" cy="1181850"/>
      </dsp:txXfrm>
    </dsp:sp>
    <dsp:sp modelId="{EAFF8869-0CDC-A940-85BC-0E211117356F}">
      <dsp:nvSpPr>
        <dsp:cNvPr id="0" name=""/>
        <dsp:cNvSpPr/>
      </dsp:nvSpPr>
      <dsp:spPr>
        <a:xfrm rot="10800000">
          <a:off x="0" y="1345"/>
          <a:ext cx="7459542" cy="181768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A, the builder of a house, or the inventor of the material used in part of its construction, says to B, the owner of the house, “I warrant that this house will never burn down.” </a:t>
          </a:r>
          <a:endParaRPr lang="en-US" sz="2200" kern="1200"/>
        </a:p>
      </dsp:txBody>
      <dsp:txXfrm rot="10800000">
        <a:off x="0" y="1345"/>
        <a:ext cx="7459542" cy="11810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A4F1-234F-6C49-BFB0-631690028568}">
      <dsp:nvSpPr>
        <dsp:cNvPr id="0" name=""/>
        <dsp:cNvSpPr/>
      </dsp:nvSpPr>
      <dsp:spPr>
        <a:xfrm>
          <a:off x="0" y="302269"/>
          <a:ext cx="7200900" cy="1158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A, by a charter-party, undertakes that the “good ship Dove,” having sailed from Marseilles a week ago for New York, shall take on a cargo for B on her arrival in New York. </a:t>
          </a:r>
          <a:endParaRPr lang="en-US" sz="2200" kern="1200" dirty="0"/>
        </a:p>
      </dsp:txBody>
      <dsp:txXfrm>
        <a:off x="56544" y="358813"/>
        <a:ext cx="7087812" cy="1045212"/>
      </dsp:txXfrm>
    </dsp:sp>
    <dsp:sp modelId="{518899A1-E8D5-3741-9821-A6A06026C321}">
      <dsp:nvSpPr>
        <dsp:cNvPr id="0" name=""/>
        <dsp:cNvSpPr/>
      </dsp:nvSpPr>
      <dsp:spPr>
        <a:xfrm>
          <a:off x="0" y="1523929"/>
          <a:ext cx="7200900" cy="1158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The statement of the quality of the ship and the statement of her time of sailing from Marseilles include promises to pay for harm if the statement is untrue.</a:t>
          </a:r>
          <a:endParaRPr lang="en-US" sz="2200" kern="1200"/>
        </a:p>
      </dsp:txBody>
      <dsp:txXfrm>
        <a:off x="56544" y="1580473"/>
        <a:ext cx="7087812" cy="1045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14406-5E60-1A4B-9ACA-E2006A01DA3A}">
      <dsp:nvSpPr>
        <dsp:cNvPr id="0" name=""/>
        <dsp:cNvSpPr/>
      </dsp:nvSpPr>
      <dsp:spPr>
        <a:xfrm>
          <a:off x="0" y="325849"/>
          <a:ext cx="7200900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 dirty="0"/>
            <a:t>A says to B, “I will employ you for a year at a salary of $5,000 if I go into business.” </a:t>
          </a:r>
          <a:endParaRPr lang="en-US" sz="3000" kern="1200" dirty="0"/>
        </a:p>
      </dsp:txBody>
      <dsp:txXfrm>
        <a:off x="54830" y="380679"/>
        <a:ext cx="7091240" cy="1013540"/>
      </dsp:txXfrm>
    </dsp:sp>
    <dsp:sp modelId="{E01D8CB3-B683-A341-849E-64A9EFFD221C}">
      <dsp:nvSpPr>
        <dsp:cNvPr id="0" name=""/>
        <dsp:cNvSpPr/>
      </dsp:nvSpPr>
      <dsp:spPr>
        <a:xfrm>
          <a:off x="0" y="1535449"/>
          <a:ext cx="7200900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baseline="0"/>
            <a:t>This is a promise, even though it is wholly optional with A to go into business or not.</a:t>
          </a:r>
          <a:endParaRPr lang="en-US" sz="3000" kern="1200"/>
        </a:p>
      </dsp:txBody>
      <dsp:txXfrm>
        <a:off x="54830" y="1590279"/>
        <a:ext cx="7091240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2AA2-615B-1749-8049-D8F46556A34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2A203-2CF6-634D-B802-735763C9C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394EC-BBE5-C64E-8031-D10DFE6E8F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1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7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3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algn="l" defTabSz="914400" rtl="0" eaLnBrk="1" latinLnBrk="0" hangingPunct="1"/>
            <a:r>
              <a:rPr lang="en-US" dirty="0"/>
              <a:t>If A had been paid for his opinion as an expert, there might be an implied promise that he would employ reasonable care and skill in forming and giving his opinion.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1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8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0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1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4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3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2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8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Our first lesson is on the meaning of terms…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1C42D-9266-1348-BE84-7B27B9E6F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11A8-D305-99DF-1B66-7D4C9983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BF9D6-33E8-A18F-68E1-DDE94B9D6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4BC6-6557-C308-8CAD-A91B245E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C0A9-634F-975F-F5E6-E0FF9BCB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DA4D1-2228-FBBF-B9A3-4DCDFB69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F077-E632-6748-D8E7-FF59BDE6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F31D1-2A0D-DE13-1EBE-5117002D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735A-2906-4AE0-314C-5286C5FC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1B9A-7F31-AC36-354B-D4ED87C3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41024-8F92-0B7C-3D2E-9834510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5DFB5-68FE-090F-80F4-411651997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CEFCB-DE56-9889-7D79-551BFCEF6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30C08-EC15-E343-9F7D-96F18B9E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3A00E-DAB9-B18A-5C46-636E8E20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77FF-14E8-72D9-E215-84FC2DA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3BDC-126E-DE2E-47AB-64DDCEDD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DF84-2E9E-1851-094E-A3869DCC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B7E3-2ED8-0994-2897-93B4FFCB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95EE-96A1-EF9B-0C22-5C8BE7F3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17D1-1277-0E17-CC55-1E9DE53C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4AA0-711D-C4E8-2C28-A95889AB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0F66E-3DDD-AAE1-4B54-B3EC8B714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E067-979E-5CBF-75B1-08AA405C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6FE20-1F0D-482C-5C86-87965A71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B468-F4E3-0057-A6EA-07F2AFE7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322F-AC63-D684-20E3-63F650A1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C73C-B027-3248-0236-C9AF0ED66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BC243-D1BC-CC36-4EEB-5B6ACC66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9949B-948E-FAA3-C076-0BDAFC33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49636-DC8B-11C5-95C5-4831341A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5125-76DE-D603-F29E-23A53418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8E98-B135-B53F-3419-DD99424E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9D791-80BD-EE77-2B16-CAB04ED1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6794E-37F3-C819-2589-3239283D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30E85-73FE-73A8-3D30-6813BF7E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46B13-1DB0-9885-7BCF-7EF84C962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FABCA-3AEB-A84C-8F44-13D0D461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76022-341E-8C25-5EDF-C30DBC40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C6F8F-C2B2-2252-68FF-9A5170D2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ACE6-CBB1-74BC-4E4A-EBC8B017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EC3FC-4AB4-480F-91E9-81D1EF57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C7F14-8CE1-B17B-7A84-3769F2A8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A9557-9A92-627D-27F6-AAE8B48E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3BAAD-4ADB-CEFB-BEF6-165C2FA9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CFD95-5E34-C62A-9913-B7A77B4A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2461-852D-F2BA-8094-90BD11EA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48B4-09EC-D6A1-9AE3-83D76DC1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8F14-5085-F274-9D24-BAEF330E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DAF9-C139-8A0F-2D4F-A949F5700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53155-430B-8C8F-BAD8-3F858CEC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91B9E-32AA-4CE3-E69F-51E00C4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0FABC-7D51-37A6-C095-5B6CB560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82AF-66F4-B343-C2EA-6D447FAF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1828B-BD7A-63FA-3091-DE77E67F0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4794C-5A99-A65C-FB5B-8F8087BD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512EE-3FED-561E-1BEA-04367F00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8342E-E5FB-8976-F2B9-4AFE6F4D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3DE4D-7E25-B2E4-5591-B7F07272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6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D3F94-995A-A602-F40C-114F85A5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CB32B-563F-F815-50B0-77F1599D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55884-45F2-74D9-B7CB-8A5A79AE4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264F7C-FBA1-6840-9094-AC42E16303E0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5EB0-405D-BC31-3B57-3FC3CAA21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37D29-72DF-F879-44A3-83022CBDF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031F8-A8BA-3144-82C6-6F967E4B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kerri.hughes@cap-press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51C3-F07F-86FD-9196-2D333C56BD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60F52F-4CB4-3F14-6E0C-7F451E6C5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a Contract?</a:t>
            </a:r>
          </a:p>
        </p:txBody>
      </p:sp>
    </p:spTree>
    <p:extLst>
      <p:ext uri="{BB962C8B-B14F-4D97-AF65-F5344CB8AC3E}">
        <p14:creationId xmlns:p14="http://schemas.microsoft.com/office/powerpoint/2010/main" val="14079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4CE6E0C6-B229-745A-D2EA-15A9B0B25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9" r="1" b="3373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F62DF-F07A-224B-A098-B982109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2(1) Promise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AE43E-7E91-4B4C-8BD6-20E9C575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 numCol="1">
            <a:normAutofit/>
          </a:bodyPr>
          <a:lstStyle/>
          <a:p>
            <a:r>
              <a:rPr lang="en-US" sz="3720" b="1">
                <a:latin typeface="Arial" panose="020B0604020202020204" pitchFamily="34" charset="0"/>
              </a:rPr>
              <a:t>A promise is a manifestation of intention to act or refrain from acting in a specified way, so made as to justify a promisee in understanding that a commitment has been made.</a:t>
            </a:r>
          </a:p>
        </p:txBody>
      </p:sp>
    </p:spTree>
    <p:extLst>
      <p:ext uri="{BB962C8B-B14F-4D97-AF65-F5344CB8AC3E}">
        <p14:creationId xmlns:p14="http://schemas.microsoft.com/office/powerpoint/2010/main" val="313830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ECDBC7AD-9B3F-E217-1B97-7B8480EF0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5" r="1" b="6530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8AC45-0722-7444-942A-14F4F511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2(2) Promisor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F1D09-86D9-AB49-ADEE-0E394D66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" panose="020B0604020202020204" pitchFamily="34" charset="0"/>
              </a:rPr>
              <a:t>The person manifesting the intention is the promisor.</a:t>
            </a:r>
          </a:p>
        </p:txBody>
      </p:sp>
    </p:spTree>
    <p:extLst>
      <p:ext uri="{BB962C8B-B14F-4D97-AF65-F5344CB8AC3E}">
        <p14:creationId xmlns:p14="http://schemas.microsoft.com/office/powerpoint/2010/main" val="4313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509796B3-061C-3307-2E6F-C3E1EB75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7" r="1" b="1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5FFDA2-2011-C44C-B718-B2B1DEF0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2(3) Promisee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97456-88DD-C14C-839D-29399FCC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" panose="020B0604020202020204" pitchFamily="34" charset="0"/>
              </a:rPr>
              <a:t>The person to whom the manifestation is addressed is the promisee.</a:t>
            </a:r>
          </a:p>
        </p:txBody>
      </p:sp>
    </p:spTree>
    <p:extLst>
      <p:ext uri="{BB962C8B-B14F-4D97-AF65-F5344CB8AC3E}">
        <p14:creationId xmlns:p14="http://schemas.microsoft.com/office/powerpoint/2010/main" val="23636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mino effect white cut-outs and one blue cutout">
            <a:extLst>
              <a:ext uri="{FF2B5EF4-FFF2-40B4-BE49-F238E27FC236}">
                <a16:creationId xmlns:a16="http://schemas.microsoft.com/office/drawing/2014/main" id="{086CDEAC-A86A-B66C-D82F-2EE62BF0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1" r="1" b="1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5F6-DD0A-2846-811B-571715C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2(4) Beneficiary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828C5-DA61-FA46-9C46-274D078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" panose="020B0604020202020204" pitchFamily="34" charset="0"/>
              </a:rPr>
              <a:t>Where performance will benefit a person other than the promisee, that person is a beneficiary.</a:t>
            </a:r>
          </a:p>
        </p:txBody>
      </p:sp>
    </p:spTree>
    <p:extLst>
      <p:ext uri="{BB962C8B-B14F-4D97-AF65-F5344CB8AC3E}">
        <p14:creationId xmlns:p14="http://schemas.microsoft.com/office/powerpoint/2010/main" val="5530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A8E3-8448-E448-8B2D-B8EDEDD4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 Promise; Promisor; Promisee; Beneficiary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C6F702A9-56C1-02E8-C09D-2A84D60AEEEA}"/>
              </a:ext>
            </a:extLst>
          </p:cNvPr>
          <p:cNvGraphicFramePr>
            <a:graphicFrameLocks/>
          </p:cNvGraphicFramePr>
          <p:nvPr/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08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DB70-64E3-F440-B3AE-8D011004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85800"/>
            <a:ext cx="9814559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i="0" u="none" strike="noStrike" baseline="0">
                <a:latin typeface="Arial Black" panose="020B0604020202020204" pitchFamily="34" charset="0"/>
              </a:rPr>
              <a:t>§ 2 Promise, d. Words of warranty – Illustration 1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001841-7F4B-DF4D-826D-41E70B48BA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0275" y="2286000"/>
          <a:ext cx="895145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34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53F9-0235-BD4F-85B2-7D4D5A43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 Promise, d. Words of warranty – Illustration 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4B2548-A26E-2D4D-ADE7-D0D1483C59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397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C8E7-26F9-9341-B34F-0AE06005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 Promise, e. Illusory promise – Illustration 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8892D9-E7A4-F648-B808-B0BF3119C0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78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1268-E7F1-5644-AE10-3F702A448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85800"/>
            <a:ext cx="9814559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i="0" u="none" strike="noStrike" baseline="0" dirty="0">
                <a:latin typeface="Arial Black" panose="020B0604020202020204" pitchFamily="34" charset="0"/>
              </a:rPr>
              <a:t>§ 2 Promise, f. Opinions and prediction – Illustration 4</a:t>
            </a:r>
            <a:endParaRPr lang="en-US" b="1" i="0" u="none" strike="noStrike" baseline="0">
              <a:latin typeface="Arial Black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B3EA70-D13E-5140-A6CB-D5077A9074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0275" y="2286000"/>
          <a:ext cx="895145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14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shaking hands">
            <a:extLst>
              <a:ext uri="{FF2B5EF4-FFF2-40B4-BE49-F238E27FC236}">
                <a16:creationId xmlns:a16="http://schemas.microsoft.com/office/drawing/2014/main" id="{423D4868-96DF-26E0-2273-A4E802370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7" r="1" b="9968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467F6-E512-CD41-B1BA-83D87FCF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3 Agreement Defined; </a:t>
            </a:r>
            <a:br>
              <a:rPr lang="en-US" b="1" i="0" u="none" strike="noStrike" baseline="0" dirty="0">
                <a:latin typeface="Arial Black" panose="020B0604020202020204" pitchFamily="34" charset="0"/>
              </a:rPr>
            </a:br>
            <a:r>
              <a:rPr lang="en-US" b="1" i="0" u="none" strike="noStrike" baseline="0" dirty="0">
                <a:latin typeface="Arial Black" panose="020B0604020202020204" pitchFamily="34" charset="0"/>
              </a:rPr>
              <a:t>Bargain Defined 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1A6CD-E6EF-9F4C-8667-D9217F50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>
            <a:normAutofit/>
          </a:bodyPr>
          <a:lstStyle/>
          <a:p>
            <a:r>
              <a:rPr lang="en-US" sz="3000" b="1">
                <a:latin typeface="Arial" panose="020B0604020202020204" pitchFamily="34" charset="0"/>
              </a:rPr>
              <a:t>An agreement is a manifestation of mutual assent on the part of two or more persons. </a:t>
            </a:r>
          </a:p>
          <a:p>
            <a:r>
              <a:rPr lang="en-US" sz="3000" b="1">
                <a:latin typeface="Arial" panose="020B0604020202020204" pitchFamily="34" charset="0"/>
              </a:rPr>
              <a:t>A bargain is an agreement to exchange promises or to exchange a promise for a performance or to exchange performances.</a:t>
            </a:r>
          </a:p>
        </p:txBody>
      </p:sp>
    </p:spTree>
    <p:extLst>
      <p:ext uri="{BB962C8B-B14F-4D97-AF65-F5344CB8AC3E}">
        <p14:creationId xmlns:p14="http://schemas.microsoft.com/office/powerpoint/2010/main" val="130194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0386-82A2-D102-D152-1D801194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completing Chapter 1, you will be able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0C5A-A977-382E-3CE7-801EBA2C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the sources of contract law and discuss how they reflect contract policy.</a:t>
            </a:r>
          </a:p>
          <a:p>
            <a:r>
              <a:rPr lang="en-US" dirty="0"/>
              <a:t>Define a contract (R2d 1) and promise (R2d 3) and explain when a promise becomes legally binding.</a:t>
            </a:r>
          </a:p>
          <a:p>
            <a:r>
              <a:rPr lang="en-US" dirty="0"/>
              <a:t>Distinguish a contract for services from a contract for goods and recognize which raise a common law issue or a U.C.C. Article 2 contract issue.</a:t>
            </a:r>
          </a:p>
          <a:p>
            <a:r>
              <a:rPr lang="en-US" dirty="0"/>
              <a:t>Differentiate between agreements (R2d 3), bargains (R2d 3), and contracts (R2d 1) and discuss why these differences exist.</a:t>
            </a:r>
          </a:p>
          <a:p>
            <a:r>
              <a:rPr lang="en-US" dirty="0"/>
              <a:t>Analyze whether a person’s words or actions constitute the manifestation of a promise.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83336-9196-530C-C783-39080A45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Seth C. Oranburg</a:t>
            </a:r>
          </a:p>
        </p:txBody>
      </p:sp>
    </p:spTree>
    <p:extLst>
      <p:ext uri="{BB962C8B-B14F-4D97-AF65-F5344CB8AC3E}">
        <p14:creationId xmlns:p14="http://schemas.microsoft.com/office/powerpoint/2010/main" val="322950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4DE6-AEFD-0E4F-9599-CDA50E6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3 Agreement Defined; </a:t>
            </a:r>
            <a:br>
              <a:rPr lang="en-US" b="1" i="0" u="none" strike="noStrike" baseline="0" dirty="0">
                <a:latin typeface="Arial Black" panose="020B0604020202020204" pitchFamily="34" charset="0"/>
              </a:rPr>
            </a:br>
            <a:r>
              <a:rPr lang="en-US" b="1" i="0" u="none" strike="noStrike" baseline="0" dirty="0">
                <a:latin typeface="Arial Black" panose="020B0604020202020204" pitchFamily="34" charset="0"/>
              </a:rPr>
              <a:t>Bargain Defined</a:t>
            </a:r>
          </a:p>
        </p:txBody>
      </p:sp>
      <p:graphicFrame>
        <p:nvGraphicFramePr>
          <p:cNvPr id="4" name="Text Placeholder 2">
            <a:extLst>
              <a:ext uri="{FF2B5EF4-FFF2-40B4-BE49-F238E27FC236}">
                <a16:creationId xmlns:a16="http://schemas.microsoft.com/office/drawing/2014/main" id="{2D54638C-B134-3AD1-6CA6-59F6777B45FE}"/>
              </a:ext>
            </a:extLst>
          </p:cNvPr>
          <p:cNvGraphicFramePr>
            <a:graphicFrameLocks/>
          </p:cNvGraphicFramePr>
          <p:nvPr/>
        </p:nvGraphicFramePr>
        <p:xfrm>
          <a:off x="2026920" y="246888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49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B052-523C-CB42-82AD-1FBBB2D5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342" y="685800"/>
            <a:ext cx="5559098" cy="1485900"/>
          </a:xfrm>
        </p:spPr>
        <p:txBody>
          <a:bodyPr>
            <a:normAutofit/>
          </a:bodyPr>
          <a:lstStyle/>
          <a:p>
            <a:r>
              <a:rPr lang="en-US" sz="4080" b="1">
                <a:latin typeface="Arial Black" panose="020B0604020202020204" pitchFamily="34" charset="0"/>
              </a:rPr>
              <a:t>§ 4 How a Promise May Be Made </a:t>
            </a:r>
          </a:p>
        </p:txBody>
      </p:sp>
      <p:pic>
        <p:nvPicPr>
          <p:cNvPr id="14" name="Picture 4" descr="Empty speech bubbles">
            <a:extLst>
              <a:ext uri="{FF2B5EF4-FFF2-40B4-BE49-F238E27FC236}">
                <a16:creationId xmlns:a16="http://schemas.microsoft.com/office/drawing/2014/main" id="{1A05AE88-9373-8386-04AE-927B71510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1" r="25595" b="-2"/>
          <a:stretch/>
        </p:blipFill>
        <p:spPr>
          <a:xfrm>
            <a:off x="609624" y="12"/>
            <a:ext cx="4141906" cy="68579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0BC37-180F-1A4B-9270-701A2BCA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342" y="2286000"/>
            <a:ext cx="5559098" cy="3581400"/>
          </a:xfrm>
        </p:spPr>
        <p:txBody>
          <a:bodyPr>
            <a:normAutofit/>
          </a:bodyPr>
          <a:lstStyle/>
          <a:p>
            <a:r>
              <a:rPr lang="en-US" sz="3720" b="1">
                <a:latin typeface="Arial" panose="020B0604020202020204" pitchFamily="34" charset="0"/>
              </a:rPr>
              <a:t>A promise may be stated in words either oral or written, or may be inferred wholly or partly from conduct.</a:t>
            </a:r>
          </a:p>
        </p:txBody>
      </p:sp>
    </p:spTree>
    <p:extLst>
      <p:ext uri="{BB962C8B-B14F-4D97-AF65-F5344CB8AC3E}">
        <p14:creationId xmlns:p14="http://schemas.microsoft.com/office/powerpoint/2010/main" val="263569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5287-B7A3-F841-9A8A-4401043B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4 How a Promise May Be Made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5A6DFFD-3DB1-C0B7-B7AC-2DB510C5DF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9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D3BB-3FBA-1843-93B0-763C3E03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sz="3360" b="1">
                <a:latin typeface="Arial Black" panose="020B0604020202020204" pitchFamily="34" charset="0"/>
              </a:rPr>
              <a:t>§ 4 How a Promise May Be Made, a</a:t>
            </a:r>
            <a:r>
              <a:rPr lang="en-US" sz="3360" b="1">
                <a:latin typeface="Arial" panose="020B0604020202020204" pitchFamily="34" charset="0"/>
              </a:rPr>
              <a:t>.</a:t>
            </a:r>
            <a:r>
              <a:rPr lang="en-US" sz="3360" b="1">
                <a:latin typeface="Arial Black" panose="020B0604020202020204" pitchFamily="34" charset="0"/>
              </a:rPr>
              <a:t> Express and implied contracts – Illustration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35776E-E359-4C4F-BFFB-42D13AEDB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5433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B967-CD1D-EC42-985D-7E2293CE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sz="3360" b="1">
                <a:latin typeface="Arial Black" panose="020B0604020202020204" pitchFamily="34" charset="0"/>
              </a:rPr>
              <a:t>§ 4 How a Promise May Be Made, a</a:t>
            </a:r>
            <a:r>
              <a:rPr lang="en-US" sz="3360" b="1">
                <a:latin typeface="Arial" panose="020B0604020202020204" pitchFamily="34" charset="0"/>
              </a:rPr>
              <a:t>.</a:t>
            </a:r>
            <a:r>
              <a:rPr lang="en-US" sz="3360" b="1">
                <a:latin typeface="Arial Black" panose="020B0604020202020204" pitchFamily="34" charset="0"/>
              </a:rPr>
              <a:t> Express and implied contracts – Illustration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A9337B-E580-1C45-AAB2-276444F3AE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3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EF9A-1F5D-CA4C-8DD7-FF9B282A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sz="3360" b="1">
                <a:latin typeface="Arial Black" panose="020B0604020202020204" pitchFamily="34" charset="0"/>
              </a:rPr>
              <a:t>§ 4 How a Promise May Be Made, b</a:t>
            </a:r>
            <a:r>
              <a:rPr lang="en-US" sz="3360" b="1">
                <a:latin typeface="Arial" panose="020B0604020202020204" pitchFamily="34" charset="0"/>
              </a:rPr>
              <a:t>.</a:t>
            </a:r>
            <a:r>
              <a:rPr lang="en-US" sz="3360" b="1">
                <a:latin typeface="Arial Black" panose="020B0604020202020204" pitchFamily="34" charset="0"/>
              </a:rPr>
              <a:t> Quasi-contracts – Illustration 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19ED79-B8AC-C742-97F4-7950A1AFBB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09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0884-C6D5-214A-9322-BACF3269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0" y="671512"/>
            <a:ext cx="9464040" cy="1234440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Chapter 1. Meaning of Terms – Discussion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F0BF281-B4FD-8448-2676-DA78F4F39B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7117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A5A480-77B1-2C97-37B9-6C5B5F48E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 b="13491"/>
          <a:stretch/>
        </p:blipFill>
        <p:spPr bwMode="auto">
          <a:xfrm>
            <a:off x="609624" y="12"/>
            <a:ext cx="10972776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E3A58-7909-2659-9B7D-DD3C6F67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809" y="4333008"/>
            <a:ext cx="4741360" cy="1086238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defTabSz="1097280"/>
            <a:r>
              <a:rPr lang="en-US" sz="3360" cap="all" dirty="0">
                <a:solidFill>
                  <a:srgbClr val="FFFFFF"/>
                </a:solidFill>
              </a:rPr>
              <a:t>Steinberg v. </a:t>
            </a:r>
            <a:br>
              <a:rPr lang="en-US" sz="3360" cap="all" dirty="0">
                <a:solidFill>
                  <a:srgbClr val="FFFFFF"/>
                </a:solidFill>
              </a:rPr>
            </a:br>
            <a:r>
              <a:rPr lang="en-US" sz="3360" cap="all" dirty="0">
                <a:solidFill>
                  <a:srgbClr val="FFFFFF"/>
                </a:solidFill>
              </a:rPr>
              <a:t>Chicago Med. Sch.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5908B-E05D-376D-3C20-B12C0F53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4646" y="6453386"/>
            <a:ext cx="3861642" cy="404615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>
              <a:spcAft>
                <a:spcPts val="720"/>
              </a:spcAft>
            </a:pPr>
            <a:r>
              <a:rPr lang="en-US" sz="1440">
                <a:solidFill>
                  <a:srgbClr val="FFFFFF"/>
                </a:solidFill>
              </a:rPr>
              <a:t>© Seth C. Oranburg</a:t>
            </a:r>
          </a:p>
        </p:txBody>
      </p:sp>
    </p:spTree>
    <p:extLst>
      <p:ext uri="{BB962C8B-B14F-4D97-AF65-F5344CB8AC3E}">
        <p14:creationId xmlns:p14="http://schemas.microsoft.com/office/powerpoint/2010/main" val="35404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les City College, Charles City, Iowa | City college, Iowa, City">
            <a:extLst>
              <a:ext uri="{FF2B5EF4-FFF2-40B4-BE49-F238E27FC236}">
                <a16:creationId xmlns:a16="http://schemas.microsoft.com/office/drawing/2014/main" id="{13BB9966-3C28-12B5-8FE5-69CAF61DE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/>
          <a:stretch/>
        </p:blipFill>
        <p:spPr bwMode="auto">
          <a:xfrm>
            <a:off x="609624" y="12"/>
            <a:ext cx="10972776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FE3A58-7909-2659-9B7D-DD3C6F67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809" y="4333008"/>
            <a:ext cx="4741360" cy="1086238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defTabSz="1097280"/>
            <a:r>
              <a:rPr lang="en-US" sz="3360" cap="all" dirty="0">
                <a:solidFill>
                  <a:srgbClr val="FFFFFF"/>
                </a:solidFill>
              </a:rPr>
              <a:t>Pappas v. Bever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5908B-E05D-376D-3C20-B12C0F53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4646" y="6453386"/>
            <a:ext cx="3861642" cy="404615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>
              <a:spcAft>
                <a:spcPts val="720"/>
              </a:spcAft>
            </a:pPr>
            <a:r>
              <a:rPr lang="en-US" sz="1440">
                <a:solidFill>
                  <a:srgbClr val="FFFFFF"/>
                </a:solidFill>
              </a:rPr>
              <a:t>© Seth C. Oranburg</a:t>
            </a:r>
          </a:p>
        </p:txBody>
      </p:sp>
    </p:spTree>
    <p:extLst>
      <p:ext uri="{BB962C8B-B14F-4D97-AF65-F5344CB8AC3E}">
        <p14:creationId xmlns:p14="http://schemas.microsoft.com/office/powerpoint/2010/main" val="15317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B2FA-C109-87D5-1A2E-AB54F36C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608"/>
            <a:ext cx="10515600" cy="2099295"/>
          </a:xfrm>
        </p:spPr>
        <p:txBody>
          <a:bodyPr>
            <a:normAutofit/>
          </a:bodyPr>
          <a:lstStyle/>
          <a:p>
            <a:r>
              <a:rPr lang="en-US" dirty="0"/>
              <a:t>Please email proof of adoption to </a:t>
            </a:r>
            <a:r>
              <a:rPr lang="en-US" dirty="0">
                <a:hlinkClick r:id="rId2"/>
              </a:rPr>
              <a:t>kerri.hughes@cap-press.com</a:t>
            </a:r>
            <a:r>
              <a:rPr lang="en-US" dirty="0"/>
              <a:t> to request the full slide deck</a:t>
            </a:r>
          </a:p>
        </p:txBody>
      </p:sp>
    </p:spTree>
    <p:extLst>
      <p:ext uri="{BB962C8B-B14F-4D97-AF65-F5344CB8AC3E}">
        <p14:creationId xmlns:p14="http://schemas.microsoft.com/office/powerpoint/2010/main" val="4972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6134-AD4E-9C40-AF03-D250DDCA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342" y="685800"/>
            <a:ext cx="5559098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Definitions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7742C50A-DD73-8F11-BF62-85055ECEF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2" r="33583"/>
          <a:stretch/>
        </p:blipFill>
        <p:spPr>
          <a:xfrm>
            <a:off x="609624" y="12"/>
            <a:ext cx="3936166" cy="68579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44422-0168-504D-9460-36B4DA096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342" y="2286000"/>
            <a:ext cx="5559098" cy="3581400"/>
          </a:xfrm>
        </p:spPr>
        <p:txBody>
          <a:bodyPr>
            <a:normAutofit/>
          </a:bodyPr>
          <a:lstStyle/>
          <a:p>
            <a:r>
              <a:rPr lang="en-US" sz="3000" b="1">
                <a:latin typeface="Arial" panose="020B0604020202020204" pitchFamily="34" charset="0"/>
              </a:rPr>
              <a:t>§ 1 Contract Defined</a:t>
            </a:r>
          </a:p>
          <a:p>
            <a:r>
              <a:rPr lang="en-US" sz="3000" b="1">
                <a:latin typeface="Arial" panose="020B0604020202020204" pitchFamily="34" charset="0"/>
              </a:rPr>
              <a:t>§ 2 Promise; Promisor; Promisee; Beneficiary</a:t>
            </a:r>
          </a:p>
          <a:p>
            <a:r>
              <a:rPr lang="en-US" sz="3000" b="1">
                <a:latin typeface="Arial" panose="020B0604020202020204" pitchFamily="34" charset="0"/>
              </a:rPr>
              <a:t>§ 3 Agreement Defined; Bargain Defined</a:t>
            </a:r>
          </a:p>
          <a:p>
            <a:r>
              <a:rPr lang="en-US" sz="3000" b="1">
                <a:latin typeface="Arial" panose="020B0604020202020204" pitchFamily="34" charset="0"/>
              </a:rPr>
              <a:t>§ 4 How a Promise May Be Made</a:t>
            </a:r>
          </a:p>
        </p:txBody>
      </p:sp>
    </p:spTree>
    <p:extLst>
      <p:ext uri="{BB962C8B-B14F-4D97-AF65-F5344CB8AC3E}">
        <p14:creationId xmlns:p14="http://schemas.microsoft.com/office/powerpoint/2010/main" val="26216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1D2A149-3630-88C4-FD8A-AC6AC564E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343"/>
          <a:stretch/>
        </p:blipFill>
        <p:spPr>
          <a:xfrm>
            <a:off x="609624" y="12"/>
            <a:ext cx="10969762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19C84-CEFA-8943-AF95-4A833E60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1 Contract Defined 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470C-CF46-744C-B8AA-78609FB7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2286000"/>
            <a:ext cx="8641080" cy="3581400"/>
          </a:xfrm>
        </p:spPr>
        <p:txBody>
          <a:bodyPr>
            <a:normAutofit/>
          </a:bodyPr>
          <a:lstStyle/>
          <a:p>
            <a:r>
              <a:rPr lang="en-US" sz="3720" b="1">
                <a:latin typeface="Arial" panose="020B0604020202020204" pitchFamily="34" charset="0"/>
              </a:rPr>
              <a:t>A contract is a promise or a set of promises for the breach of which the law gives a remedy, or the performance of which the law in some way recognizes as a duty.</a:t>
            </a:r>
          </a:p>
        </p:txBody>
      </p:sp>
    </p:spTree>
    <p:extLst>
      <p:ext uri="{BB962C8B-B14F-4D97-AF65-F5344CB8AC3E}">
        <p14:creationId xmlns:p14="http://schemas.microsoft.com/office/powerpoint/2010/main" val="310443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50A7-873C-A84D-A87E-AA2B7E9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1 Comments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11F681A-A441-1771-802C-284036E8C2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90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5C8E-8367-4A43-8B51-A414A3AD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1 Contract Defined, e</a:t>
            </a:r>
            <a:r>
              <a:rPr lang="en-US" b="1" i="0" u="none" strike="noStrike" baseline="0" dirty="0">
                <a:latin typeface="Arial" panose="020B0604020202020204" pitchFamily="34" charset="0"/>
              </a:rPr>
              <a:t>.</a:t>
            </a:r>
            <a:r>
              <a:rPr lang="en-US" b="1" i="0" u="none" strike="noStrike" baseline="0" dirty="0">
                <a:latin typeface="Arial Black" panose="020B0604020202020204" pitchFamily="34" charset="0"/>
              </a:rPr>
              <a:t> Remedies – Illustration 1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3B69AA-958F-5B47-A17F-CD0D9669E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5460" y="2019537"/>
          <a:ext cx="8983980" cy="418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41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5C8E-8367-4A43-8B51-A414A3AD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1 Contract Defined</a:t>
            </a:r>
            <a:r>
              <a:rPr lang="en-US" dirty="0">
                <a:latin typeface="Arial Black" panose="020B0604020202020204" pitchFamily="34" charset="0"/>
              </a:rPr>
              <a:t> </a:t>
            </a:r>
            <a:r>
              <a:rPr lang="en-US" b="1" i="0" u="none" strike="noStrike" baseline="0" dirty="0">
                <a:latin typeface="Arial Black" panose="020B0604020202020204" pitchFamily="34" charset="0"/>
              </a:rPr>
              <a:t>– </a:t>
            </a:r>
            <a:br>
              <a:rPr lang="en-US" b="1" i="0" u="none" strike="noStrike" baseline="0" dirty="0">
                <a:latin typeface="Arial Black" panose="020B0604020202020204" pitchFamily="34" charset="0"/>
              </a:rPr>
            </a:br>
            <a:r>
              <a:rPr lang="en-US" b="1" i="0" u="none" strike="noStrike" baseline="0" dirty="0">
                <a:latin typeface="Arial Black" panose="020B0604020202020204" pitchFamily="34" charset="0"/>
              </a:rPr>
              <a:t>Illustration A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3B69AA-958F-5B47-A17F-CD0D9669E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53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5C8E-8367-4A43-8B51-A414A3AD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1 Contract Defined</a:t>
            </a:r>
            <a:r>
              <a:rPr lang="en-US" dirty="0">
                <a:latin typeface="Arial Black" panose="020B0604020202020204" pitchFamily="34" charset="0"/>
              </a:rPr>
              <a:t> </a:t>
            </a:r>
            <a:r>
              <a:rPr lang="en-US" b="1" i="0" u="none" strike="noStrike" baseline="0" dirty="0">
                <a:latin typeface="Arial Black" panose="020B0604020202020204" pitchFamily="34" charset="0"/>
              </a:rPr>
              <a:t>– </a:t>
            </a:r>
            <a:br>
              <a:rPr lang="en-US" b="1" i="0" u="none" strike="noStrike" baseline="0" dirty="0">
                <a:latin typeface="Arial Black" panose="020B0604020202020204" pitchFamily="34" charset="0"/>
              </a:rPr>
            </a:br>
            <a:r>
              <a:rPr lang="en-US" b="1" i="0" u="none" strike="noStrike" baseline="0" dirty="0">
                <a:latin typeface="Arial Black" panose="020B0604020202020204" pitchFamily="34" charset="0"/>
              </a:rPr>
              <a:t>Illustration B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3B69AA-958F-5B47-A17F-CD0D9669E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34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AB6F-75EB-BC4D-94C8-4D4F4143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0" y="685800"/>
            <a:ext cx="8641080" cy="148590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>
                <a:latin typeface="Arial Black" panose="020B0604020202020204" pitchFamily="34" charset="0"/>
              </a:rPr>
              <a:t>§ 2 Promise; Promisor; Promisee; Beneficiary </a:t>
            </a:r>
            <a:endParaRPr lang="en-US" b="1" i="0" u="none" strike="noStrike" baseline="0" dirty="0">
              <a:latin typeface="Arial" panose="020B0604020202020204" pitchFamily="34" charset="0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C9EE43D-398C-F6EC-A75C-B63AFEC2DC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44040" y="2286000"/>
          <a:ext cx="86410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298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1496</Words>
  <Application>Microsoft Macintosh PowerPoint</Application>
  <PresentationFormat>Widescreen</PresentationFormat>
  <Paragraphs>133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Arial Black</vt:lpstr>
      <vt:lpstr>Office Theme</vt:lpstr>
      <vt:lpstr>Chapter 1</vt:lpstr>
      <vt:lpstr>After completing Chapter 1, you will be able to:</vt:lpstr>
      <vt:lpstr>Definitions</vt:lpstr>
      <vt:lpstr>§ 1 Contract Defined </vt:lpstr>
      <vt:lpstr>§ 1 Comments</vt:lpstr>
      <vt:lpstr>§ 1 Contract Defined, e. Remedies – Illustration 1</vt:lpstr>
      <vt:lpstr>§ 1 Contract Defined –  Illustration A</vt:lpstr>
      <vt:lpstr>§ 1 Contract Defined –  Illustration B</vt:lpstr>
      <vt:lpstr>§ 2 Promise; Promisor; Promisee; Beneficiary </vt:lpstr>
      <vt:lpstr>§ 2(1) Promise </vt:lpstr>
      <vt:lpstr>§ 2(2) Promisor </vt:lpstr>
      <vt:lpstr>§ 2(3) Promisee</vt:lpstr>
      <vt:lpstr>§ 2(4) Beneficiary </vt:lpstr>
      <vt:lpstr>§ 2 Promise; Promisor; Promisee; Beneficiary</vt:lpstr>
      <vt:lpstr>§ 2 Promise, d. Words of warranty – Illustration 1 </vt:lpstr>
      <vt:lpstr>§ 2 Promise, d. Words of warranty – Illustration 2</vt:lpstr>
      <vt:lpstr>§ 2 Promise, e. Illusory promise – Illustration 3</vt:lpstr>
      <vt:lpstr>§ 2 Promise, f. Opinions and prediction – Illustration 4</vt:lpstr>
      <vt:lpstr>§ 3 Agreement Defined;  Bargain Defined </vt:lpstr>
      <vt:lpstr>§ 3 Agreement Defined;  Bargain Defined</vt:lpstr>
      <vt:lpstr>§ 4 How a Promise May Be Made </vt:lpstr>
      <vt:lpstr>§ 4 How a Promise May Be Made </vt:lpstr>
      <vt:lpstr>§ 4 How a Promise May Be Made, a. Express and implied contracts – Illustration 1</vt:lpstr>
      <vt:lpstr>§ 4 How a Promise May Be Made, a. Express and implied contracts – Illustration 2</vt:lpstr>
      <vt:lpstr>§ 4 How a Promise May Be Made, b. Quasi-contracts – Illustration 3</vt:lpstr>
      <vt:lpstr>Chapter 1. Meaning of Terms – Discussion</vt:lpstr>
      <vt:lpstr>Steinberg v.  Chicago Med. Sch.</vt:lpstr>
      <vt:lpstr>Pappas v. Bever</vt:lpstr>
      <vt:lpstr>Please email proof of adoption to kerri.hughes@cap-press.com to request the full slide deck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Kerri Hughes</dc:creator>
  <cp:lastModifiedBy>Kerri Hughes</cp:lastModifiedBy>
  <cp:revision>1</cp:revision>
  <dcterms:created xsi:type="dcterms:W3CDTF">2025-08-19T19:21:50Z</dcterms:created>
  <dcterms:modified xsi:type="dcterms:W3CDTF">2025-08-19T19:23:12Z</dcterms:modified>
</cp:coreProperties>
</file>