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99CEB-C42C-C240-A93D-F9DD01D19812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08AF3-8818-3C43-A5B5-D1625EA8E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8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08AF3-8818-3C43-A5B5-D1625EA8EC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21B8-8A5B-7F43-935A-F2D0A66A68E8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C4B-668E-9E4D-B5FD-27BFF71969B8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10A-31C9-4642-9D06-CBF3DD135D54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8C9F-ACEA-774F-8820-FD018E219121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0571-40D1-7A4A-9F95-355E987A78CB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7A3C-70B7-1843-8B61-582340121EC8}" type="datetime1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5662-F4A8-0A4B-B5E6-07B5A825058D}" type="datetime1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6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5374-CF47-9A46-85C8-B54E1A839F17}" type="datetime1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4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A47-2DC2-DA40-AD73-A83C01D6F572}" type="datetime1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5BE-3FF2-8E4B-AD3E-E9F0A2A0717D}" type="datetime1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7340-4255-2B45-9846-0C43ADC9EB6C}" type="datetime1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3B8FE-0E9A-874E-A3B2-9855C395BF0B}" type="datetime1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E91A-CE0C-D242-888E-7091062F9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3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hall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D8CE565-FDC8-4AF0-B9E1-ACA29C1F2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57" y="809259"/>
            <a:ext cx="8497486" cy="52394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D69477-9CE5-9140-B74B-250F98015B3C}"/>
              </a:ext>
            </a:extLst>
          </p:cNvPr>
          <p:cNvSpPr txBox="1"/>
          <p:nvPr/>
        </p:nvSpPr>
        <p:spPr>
          <a:xfrm>
            <a:off x="3040655" y="1718631"/>
            <a:ext cx="28093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Task:  Read the statement of Oscar Pistorius found in Appendix B.  Page 229.  Oscar Pistorius was convicted of murdering his girlfriend, Reeva Steenkamp.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46B61C-4F2D-CD4D-8F5A-B799EF370A1A}"/>
              </a:ext>
            </a:extLst>
          </p:cNvPr>
          <p:cNvSpPr txBox="1"/>
          <p:nvPr/>
        </p:nvSpPr>
        <p:spPr>
          <a:xfrm>
            <a:off x="8086381" y="5354198"/>
            <a:ext cx="661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B0ECF1C-1EA7-5F4F-BC07-50A56D3FAE2A}"/>
              </a:ext>
            </a:extLst>
          </p:cNvPr>
          <p:cNvSpPr txBox="1"/>
          <p:nvPr/>
        </p:nvSpPr>
        <p:spPr>
          <a:xfrm>
            <a:off x="6665205" y="1531345"/>
            <a:ext cx="23245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1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533D1F-470C-47AC-9895-D3714042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799733"/>
            <a:ext cx="8449854" cy="52585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009001-41B7-934B-B257-6843C80CF014}"/>
              </a:ext>
            </a:extLst>
          </p:cNvPr>
          <p:cNvSpPr txBox="1"/>
          <p:nvPr/>
        </p:nvSpPr>
        <p:spPr>
          <a:xfrm>
            <a:off x="3095740" y="2505670"/>
            <a:ext cx="2864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Application Question 01: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B04CAD-C76E-4941-A2CF-48921BA59260}"/>
              </a:ext>
            </a:extLst>
          </p:cNvPr>
          <p:cNvSpPr txBox="1"/>
          <p:nvPr/>
        </p:nvSpPr>
        <p:spPr>
          <a:xfrm>
            <a:off x="8295701" y="5420299"/>
            <a:ext cx="5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359AB49-95A5-1849-8882-32CD3A361A31}"/>
              </a:ext>
            </a:extLst>
          </p:cNvPr>
          <p:cNvSpPr txBox="1"/>
          <p:nvPr/>
        </p:nvSpPr>
        <p:spPr>
          <a:xfrm>
            <a:off x="6643171" y="1509311"/>
            <a:ext cx="23465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533D1F-470C-47AC-9895-D3714042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799733"/>
            <a:ext cx="8449854" cy="52585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009001-41B7-934B-B257-6843C80CF014}"/>
              </a:ext>
            </a:extLst>
          </p:cNvPr>
          <p:cNvSpPr txBox="1"/>
          <p:nvPr/>
        </p:nvSpPr>
        <p:spPr>
          <a:xfrm>
            <a:off x="3095740" y="2505670"/>
            <a:ext cx="2864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Application Question 02: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B04CAD-C76E-4941-A2CF-48921BA59260}"/>
              </a:ext>
            </a:extLst>
          </p:cNvPr>
          <p:cNvSpPr txBox="1"/>
          <p:nvPr/>
        </p:nvSpPr>
        <p:spPr>
          <a:xfrm>
            <a:off x="8295701" y="5420299"/>
            <a:ext cx="5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359AB49-95A5-1849-8882-32CD3A361A31}"/>
              </a:ext>
            </a:extLst>
          </p:cNvPr>
          <p:cNvSpPr txBox="1"/>
          <p:nvPr/>
        </p:nvSpPr>
        <p:spPr>
          <a:xfrm>
            <a:off x="6643171" y="1509311"/>
            <a:ext cx="23465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5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533D1F-470C-47AC-9895-D3714042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799733"/>
            <a:ext cx="8449854" cy="52585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009001-41B7-934B-B257-6843C80CF014}"/>
              </a:ext>
            </a:extLst>
          </p:cNvPr>
          <p:cNvSpPr txBox="1"/>
          <p:nvPr/>
        </p:nvSpPr>
        <p:spPr>
          <a:xfrm>
            <a:off x="3062690" y="1509311"/>
            <a:ext cx="2864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Reasons for Deception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B04CAD-C76E-4941-A2CF-48921BA59260}"/>
              </a:ext>
            </a:extLst>
          </p:cNvPr>
          <p:cNvSpPr txBox="1"/>
          <p:nvPr/>
        </p:nvSpPr>
        <p:spPr>
          <a:xfrm>
            <a:off x="8295701" y="5420299"/>
            <a:ext cx="5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3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533D1F-470C-47AC-9895-D3714042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799733"/>
            <a:ext cx="8449854" cy="52585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009001-41B7-934B-B257-6843C80CF014}"/>
              </a:ext>
            </a:extLst>
          </p:cNvPr>
          <p:cNvSpPr txBox="1"/>
          <p:nvPr/>
        </p:nvSpPr>
        <p:spPr>
          <a:xfrm>
            <a:off x="3062690" y="1509311"/>
            <a:ext cx="28643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Reasons for Deception</a:t>
            </a:r>
          </a:p>
          <a:p>
            <a:endParaRPr lang="en-US" sz="2000" dirty="0"/>
          </a:p>
          <a:p>
            <a:r>
              <a:rPr lang="en-US" sz="2000" dirty="0"/>
              <a:t>1.  Gain the upper hand by creating a false reality in the mind of the interviewer;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B04CAD-C76E-4941-A2CF-48921BA59260}"/>
              </a:ext>
            </a:extLst>
          </p:cNvPr>
          <p:cNvSpPr txBox="1"/>
          <p:nvPr/>
        </p:nvSpPr>
        <p:spPr>
          <a:xfrm>
            <a:off x="8295701" y="5420299"/>
            <a:ext cx="5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533D1F-470C-47AC-9895-D3714042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799733"/>
            <a:ext cx="8449854" cy="52585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009001-41B7-934B-B257-6843C80CF014}"/>
              </a:ext>
            </a:extLst>
          </p:cNvPr>
          <p:cNvSpPr txBox="1"/>
          <p:nvPr/>
        </p:nvSpPr>
        <p:spPr>
          <a:xfrm>
            <a:off x="3062690" y="1509311"/>
            <a:ext cx="28643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Reasons for Deception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Gain the upper hand by creating a false reality in the mind of the interviewer;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To aid themselves or someone else;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B04CAD-C76E-4941-A2CF-48921BA59260}"/>
              </a:ext>
            </a:extLst>
          </p:cNvPr>
          <p:cNvSpPr txBox="1"/>
          <p:nvPr/>
        </p:nvSpPr>
        <p:spPr>
          <a:xfrm>
            <a:off x="8295701" y="5420299"/>
            <a:ext cx="5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1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533D1F-470C-47AC-9895-D3714042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799733"/>
            <a:ext cx="8449854" cy="52585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009001-41B7-934B-B257-6843C80CF014}"/>
              </a:ext>
            </a:extLst>
          </p:cNvPr>
          <p:cNvSpPr txBox="1"/>
          <p:nvPr/>
        </p:nvSpPr>
        <p:spPr>
          <a:xfrm>
            <a:off x="3062690" y="1509311"/>
            <a:ext cx="28643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Reasons for Deception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Gain the upper hand by creating a false reality in the mind of the interviewer;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To aid themselves or someone else;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To avoid consequences of their actions;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B04CAD-C76E-4941-A2CF-48921BA59260}"/>
              </a:ext>
            </a:extLst>
          </p:cNvPr>
          <p:cNvSpPr txBox="1"/>
          <p:nvPr/>
        </p:nvSpPr>
        <p:spPr>
          <a:xfrm>
            <a:off x="8295701" y="5420299"/>
            <a:ext cx="5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4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B533D1F-470C-47AC-9895-D37140420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073" y="799733"/>
            <a:ext cx="8449854" cy="52585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009001-41B7-934B-B257-6843C80CF014}"/>
              </a:ext>
            </a:extLst>
          </p:cNvPr>
          <p:cNvSpPr txBox="1"/>
          <p:nvPr/>
        </p:nvSpPr>
        <p:spPr>
          <a:xfrm>
            <a:off x="3062690" y="1509311"/>
            <a:ext cx="28643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Reasons for Deception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Gain the upper hand by creating a false reality in the mind of the interviewer;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To aid themselves or someone else;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To avoid consequences of their actions;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B04CAD-C76E-4941-A2CF-48921BA59260}"/>
              </a:ext>
            </a:extLst>
          </p:cNvPr>
          <p:cNvSpPr txBox="1"/>
          <p:nvPr/>
        </p:nvSpPr>
        <p:spPr>
          <a:xfrm>
            <a:off x="8295701" y="5420299"/>
            <a:ext cx="57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8AFE11-37AD-8744-B40B-FEB4C3133B0B}"/>
              </a:ext>
            </a:extLst>
          </p:cNvPr>
          <p:cNvSpPr txBox="1"/>
          <p:nvPr/>
        </p:nvSpPr>
        <p:spPr>
          <a:xfrm>
            <a:off x="6665205" y="1509311"/>
            <a:ext cx="231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 Financial reasons;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4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592 slides is available upon adoption. If you are a professor using this book for a class, please contact Beth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7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319</Words>
  <Application>Microsoft Macintosh PowerPoint</Application>
  <PresentationFormat>Widescreen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2019-03-04T17:36:04Z</dcterms:created>
  <dcterms:modified xsi:type="dcterms:W3CDTF">2019-03-04T17:43:13Z</dcterms:modified>
</cp:coreProperties>
</file>