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2" r:id="rId1"/>
  </p:sldMasterIdLst>
  <p:notesMasterIdLst>
    <p:notesMasterId r:id="rId12"/>
  </p:notesMasterIdLst>
  <p:sldIdLst>
    <p:sldId id="257" r:id="rId2"/>
    <p:sldId id="258" r:id="rId3"/>
    <p:sldId id="259" r:id="rId4"/>
    <p:sldId id="260" r:id="rId5"/>
    <p:sldId id="261" r:id="rId6"/>
    <p:sldId id="262" r:id="rId7"/>
    <p:sldId id="263" r:id="rId8"/>
    <p:sldId id="264" r:id="rId9"/>
    <p:sldId id="265" r:id="rId10"/>
    <p:sldId id="25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1"/>
    <p:restoredTop sz="94674"/>
  </p:normalViewPr>
  <p:slideViewPr>
    <p:cSldViewPr snapToGrid="0" snapToObjects="1">
      <p:cViewPr varScale="1">
        <p:scale>
          <a:sx n="131" d="100"/>
          <a:sy n="131" d="100"/>
        </p:scale>
        <p:origin x="37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419A2B-A5F7-DA4E-8649-B5FFCF2808D2}" type="datetimeFigureOut">
              <a:rPr lang="en-US" smtClean="0"/>
              <a:t>12/3/19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A88DFD-D019-D247-9C14-3EB0AD18E4EA}" type="slidenum">
              <a:rPr lang="en-US" smtClean="0"/>
              <a:t>‹#›</a:t>
            </a:fld>
            <a:endParaRPr lang="en-US"/>
          </a:p>
        </p:txBody>
      </p:sp>
    </p:spTree>
    <p:extLst>
      <p:ext uri="{BB962C8B-B14F-4D97-AF65-F5344CB8AC3E}">
        <p14:creationId xmlns:p14="http://schemas.microsoft.com/office/powerpoint/2010/main" val="10100292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 Id="rId3" Type="http://schemas.openxmlformats.org/officeDocument/2006/relationships/hyperlink" Target="https://advance.lexis.com/search/?pdmfid=1000516&amp;crid=8603ca12-9d0e-4093-9328-8643ec35b2ab&amp;pdsearchterms=886+So.+2d+393+(Fla.+1st+DCA+2004)&amp;pdstartin=hlct%3A1%3A1&amp;pdtypeofsearch=searchboxclick&amp;pdsearchtype=SearchBox&amp;pdqttype=and&amp;pdquerytemplateid=&amp;ecomp=1gr9k&amp;prid=97ca04f2-39dc-462f-b83e-d286e7033054" TargetMode="Externa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charset="0"/>
              </a:defRPr>
            </a:lvl1pPr>
            <a:lvl2pPr marL="742950" indent="-285750" defTabSz="931863">
              <a:spcBef>
                <a:spcPct val="30000"/>
              </a:spcBef>
              <a:defRPr sz="1200">
                <a:solidFill>
                  <a:schemeClr val="tx1"/>
                </a:solidFill>
                <a:latin typeface="Arial" charset="0"/>
              </a:defRPr>
            </a:lvl2pPr>
            <a:lvl3pPr marL="1143000" indent="-228600" defTabSz="931863">
              <a:spcBef>
                <a:spcPct val="30000"/>
              </a:spcBef>
              <a:defRPr sz="1200">
                <a:solidFill>
                  <a:schemeClr val="tx1"/>
                </a:solidFill>
                <a:latin typeface="Arial" charset="0"/>
              </a:defRPr>
            </a:lvl3pPr>
            <a:lvl4pPr marL="1600200" indent="-228600" defTabSz="931863">
              <a:spcBef>
                <a:spcPct val="30000"/>
              </a:spcBef>
              <a:defRPr sz="1200">
                <a:solidFill>
                  <a:schemeClr val="tx1"/>
                </a:solidFill>
                <a:latin typeface="Arial" charset="0"/>
              </a:defRPr>
            </a:lvl4pPr>
            <a:lvl5pPr marL="2057400" indent="-228600" defTabSz="931863">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a:spcBef>
                <a:spcPct val="0"/>
              </a:spcBef>
            </a:pPr>
            <a:fld id="{EE606FF8-D5A3-DE43-AF0F-7FF730FFF6A7}" type="slidenum">
              <a:rPr lang="en-US" altLang="en-US"/>
              <a:pPr>
                <a:spcBef>
                  <a:spcPct val="0"/>
                </a:spcBef>
              </a:pPr>
              <a:t>1</a:t>
            </a:fld>
            <a:endParaRPr lang="en-US" altLang="en-US"/>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Why is this called “Pleadings and Motions”?</a:t>
            </a:r>
          </a:p>
        </p:txBody>
      </p:sp>
    </p:spTree>
    <p:extLst>
      <p:ext uri="{BB962C8B-B14F-4D97-AF65-F5344CB8AC3E}">
        <p14:creationId xmlns:p14="http://schemas.microsoft.com/office/powerpoint/2010/main" val="1850724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charset="0"/>
              </a:defRPr>
            </a:lvl1pPr>
            <a:lvl2pPr marL="742950" indent="-285750" defTabSz="931863">
              <a:spcBef>
                <a:spcPct val="30000"/>
              </a:spcBef>
              <a:defRPr sz="1200">
                <a:solidFill>
                  <a:schemeClr val="tx1"/>
                </a:solidFill>
                <a:latin typeface="Arial" charset="0"/>
              </a:defRPr>
            </a:lvl2pPr>
            <a:lvl3pPr marL="1143000" indent="-228600" defTabSz="931863">
              <a:spcBef>
                <a:spcPct val="30000"/>
              </a:spcBef>
              <a:defRPr sz="1200">
                <a:solidFill>
                  <a:schemeClr val="tx1"/>
                </a:solidFill>
                <a:latin typeface="Arial" charset="0"/>
              </a:defRPr>
            </a:lvl3pPr>
            <a:lvl4pPr marL="1600200" indent="-228600" defTabSz="931863">
              <a:spcBef>
                <a:spcPct val="30000"/>
              </a:spcBef>
              <a:defRPr sz="1200">
                <a:solidFill>
                  <a:schemeClr val="tx1"/>
                </a:solidFill>
                <a:latin typeface="Arial" charset="0"/>
              </a:defRPr>
            </a:lvl4pPr>
            <a:lvl5pPr marL="2057400" indent="-228600" defTabSz="931863">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a:spcBef>
                <a:spcPct val="0"/>
              </a:spcBef>
            </a:pPr>
            <a:fld id="{DE7DB39F-15E6-2940-9BE5-B2CCD168F764}" type="slidenum">
              <a:rPr lang="en-US" altLang="en-US"/>
              <a:pPr>
                <a:spcBef>
                  <a:spcPct val="0"/>
                </a:spcBef>
              </a:pPr>
              <a:t>2</a:t>
            </a:fld>
            <a:endParaRPr lang="en-US" altLang="en-US"/>
          </a:p>
        </p:txBody>
      </p:sp>
      <p:sp>
        <p:nvSpPr>
          <p:cNvPr id="47106" name="Rectangle 2"/>
          <p:cNvSpPr>
            <a:spLocks noGrp="1" noRot="1" noChangeAspect="1" noChangeArrowheads="1" noTextEdit="1"/>
          </p:cNvSpPr>
          <p:nvPr>
            <p:ph type="sldImg"/>
          </p:nvPr>
        </p:nvSpPr>
        <p:spPr>
          <a:ln/>
        </p:spPr>
      </p:sp>
      <p:sp>
        <p:nvSpPr>
          <p:cNvPr id="471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Discuss </a:t>
            </a:r>
            <a:r>
              <a:rPr lang="en-US" altLang="en-US" u="sng"/>
              <a:t>Smith</a:t>
            </a:r>
            <a:r>
              <a:rPr lang="en-US" altLang="en-US"/>
              <a:t> case and how it can arise in an “innocent” context.</a:t>
            </a:r>
          </a:p>
          <a:p>
            <a:pPr eaLnBrk="1" hangingPunct="1"/>
            <a:endParaRPr lang="en-US" altLang="en-US"/>
          </a:p>
          <a:p>
            <a:pPr eaLnBrk="1" hangingPunct="1"/>
            <a:r>
              <a:rPr lang="en-US" altLang="en-US"/>
              <a:t>In </a:t>
            </a:r>
            <a:r>
              <a:rPr lang="en-US" altLang="en-US" sz="1300" u="sng"/>
              <a:t>Greenberg, Traurig</a:t>
            </a:r>
            <a:r>
              <a:rPr lang="en-US" altLang="en-US" sz="1300"/>
              <a:t>, was the trial court correct?</a:t>
            </a:r>
          </a:p>
          <a:p>
            <a:pPr eaLnBrk="1" hangingPunct="1"/>
            <a:r>
              <a:rPr lang="en-US" altLang="en-US" sz="1300"/>
              <a:t>	Can t.c. order law firm to accept service?</a:t>
            </a:r>
          </a:p>
          <a:p>
            <a:pPr eaLnBrk="1" hangingPunct="1"/>
            <a:r>
              <a:rPr lang="en-US" altLang="en-US" sz="1300"/>
              <a:t>	Can law firm refuse to provide info. re whereabouts and assets?  On what basis?</a:t>
            </a:r>
            <a:endParaRPr lang="en-US" altLang="en-US" sz="1300" u="sng"/>
          </a:p>
        </p:txBody>
      </p:sp>
    </p:spTree>
    <p:extLst>
      <p:ext uri="{BB962C8B-B14F-4D97-AF65-F5344CB8AC3E}">
        <p14:creationId xmlns:p14="http://schemas.microsoft.com/office/powerpoint/2010/main" val="192933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charset="0"/>
              </a:defRPr>
            </a:lvl1pPr>
            <a:lvl2pPr marL="742950" indent="-285750" defTabSz="931863">
              <a:spcBef>
                <a:spcPct val="30000"/>
              </a:spcBef>
              <a:defRPr sz="1200">
                <a:solidFill>
                  <a:schemeClr val="tx1"/>
                </a:solidFill>
                <a:latin typeface="Arial" charset="0"/>
              </a:defRPr>
            </a:lvl2pPr>
            <a:lvl3pPr marL="1143000" indent="-228600" defTabSz="931863">
              <a:spcBef>
                <a:spcPct val="30000"/>
              </a:spcBef>
              <a:defRPr sz="1200">
                <a:solidFill>
                  <a:schemeClr val="tx1"/>
                </a:solidFill>
                <a:latin typeface="Arial" charset="0"/>
              </a:defRPr>
            </a:lvl3pPr>
            <a:lvl4pPr marL="1600200" indent="-228600" defTabSz="931863">
              <a:spcBef>
                <a:spcPct val="30000"/>
              </a:spcBef>
              <a:defRPr sz="1200">
                <a:solidFill>
                  <a:schemeClr val="tx1"/>
                </a:solidFill>
                <a:latin typeface="Arial" charset="0"/>
              </a:defRPr>
            </a:lvl4pPr>
            <a:lvl5pPr marL="2057400" indent="-228600" defTabSz="931863">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a:spcBef>
                <a:spcPct val="0"/>
              </a:spcBef>
            </a:pPr>
            <a:fld id="{B1CBA996-5F1F-654A-A10D-88E9755E0D5A}" type="slidenum">
              <a:rPr lang="en-US" altLang="en-US"/>
              <a:pPr>
                <a:spcBef>
                  <a:spcPct val="0"/>
                </a:spcBef>
              </a:pPr>
              <a:t>3</a:t>
            </a:fld>
            <a:endParaRPr lang="en-US" altLang="en-US"/>
          </a:p>
        </p:txBody>
      </p:sp>
      <p:sp>
        <p:nvSpPr>
          <p:cNvPr id="49154" name="Rectangle 2"/>
          <p:cNvSpPr>
            <a:spLocks noGrp="1" noRot="1" noChangeAspect="1" noChangeArrowheads="1" noTextEdit="1"/>
          </p:cNvSpPr>
          <p:nvPr>
            <p:ph type="sldImg"/>
          </p:nvPr>
        </p:nvSpPr>
        <p:spPr>
          <a:ln/>
        </p:spPr>
      </p:sp>
      <p:sp>
        <p:nvSpPr>
          <p:cNvPr id="4915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u="sng"/>
              <a:t>Suarez </a:t>
            </a:r>
            <a:r>
              <a:rPr lang="en-US" altLang="en-US"/>
              <a:t>case:  Papers may be served on a party's attorney where the case is </a:t>
            </a:r>
            <a:r>
              <a:rPr lang="en-US" altLang="en-US" b="1"/>
              <a:t>pending</a:t>
            </a:r>
            <a:r>
              <a:rPr lang="en-US" altLang="en-US"/>
              <a:t> or not yet concluded. See Fla.R.Civ.P. 1.080(b). </a:t>
            </a:r>
          </a:p>
          <a:p>
            <a:pPr eaLnBrk="1" hangingPunct="1"/>
            <a:r>
              <a:rPr lang="en-US" altLang="en-US"/>
              <a:t>When is a case pending?</a:t>
            </a:r>
          </a:p>
          <a:p>
            <a:pPr eaLnBrk="1" hangingPunct="1"/>
            <a:r>
              <a:rPr lang="en-US" altLang="en-US"/>
              <a:t>	A case is pending through and up to the date when the time for taking an appeal from the Final Judgment or Dismissal has expired. (Meaning?)</a:t>
            </a:r>
          </a:p>
        </p:txBody>
      </p:sp>
    </p:spTree>
    <p:extLst>
      <p:ext uri="{BB962C8B-B14F-4D97-AF65-F5344CB8AC3E}">
        <p14:creationId xmlns:p14="http://schemas.microsoft.com/office/powerpoint/2010/main" val="21386743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charset="0"/>
              </a:defRPr>
            </a:lvl1pPr>
            <a:lvl2pPr marL="742950" indent="-285750" defTabSz="931863">
              <a:spcBef>
                <a:spcPct val="30000"/>
              </a:spcBef>
              <a:defRPr sz="1200">
                <a:solidFill>
                  <a:schemeClr val="tx1"/>
                </a:solidFill>
                <a:latin typeface="Arial" charset="0"/>
              </a:defRPr>
            </a:lvl2pPr>
            <a:lvl3pPr marL="1143000" indent="-228600" defTabSz="931863">
              <a:spcBef>
                <a:spcPct val="30000"/>
              </a:spcBef>
              <a:defRPr sz="1200">
                <a:solidFill>
                  <a:schemeClr val="tx1"/>
                </a:solidFill>
                <a:latin typeface="Arial" charset="0"/>
              </a:defRPr>
            </a:lvl3pPr>
            <a:lvl4pPr marL="1600200" indent="-228600" defTabSz="931863">
              <a:spcBef>
                <a:spcPct val="30000"/>
              </a:spcBef>
              <a:defRPr sz="1200">
                <a:solidFill>
                  <a:schemeClr val="tx1"/>
                </a:solidFill>
                <a:latin typeface="Arial" charset="0"/>
              </a:defRPr>
            </a:lvl4pPr>
            <a:lvl5pPr marL="2057400" indent="-228600" defTabSz="931863">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a:spcBef>
                <a:spcPct val="0"/>
              </a:spcBef>
            </a:pPr>
            <a:fld id="{AC7E5575-1253-0049-8B39-8CA39089123D}" type="slidenum">
              <a:rPr lang="en-US" altLang="en-US"/>
              <a:pPr>
                <a:spcBef>
                  <a:spcPct val="0"/>
                </a:spcBef>
              </a:pPr>
              <a:t>4</a:t>
            </a:fld>
            <a:endParaRPr lang="en-US" alt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Why was there a jury trial?</a:t>
            </a:r>
          </a:p>
        </p:txBody>
      </p:sp>
    </p:spTree>
    <p:extLst>
      <p:ext uri="{BB962C8B-B14F-4D97-AF65-F5344CB8AC3E}">
        <p14:creationId xmlns:p14="http://schemas.microsoft.com/office/powerpoint/2010/main" val="8569593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charset="0"/>
              </a:defRPr>
            </a:lvl1pPr>
            <a:lvl2pPr marL="742950" indent="-285750" defTabSz="931863">
              <a:spcBef>
                <a:spcPct val="30000"/>
              </a:spcBef>
              <a:defRPr sz="1200">
                <a:solidFill>
                  <a:schemeClr val="tx1"/>
                </a:solidFill>
                <a:latin typeface="Arial" charset="0"/>
              </a:defRPr>
            </a:lvl2pPr>
            <a:lvl3pPr marL="1143000" indent="-228600" defTabSz="931863">
              <a:spcBef>
                <a:spcPct val="30000"/>
              </a:spcBef>
              <a:defRPr sz="1200">
                <a:solidFill>
                  <a:schemeClr val="tx1"/>
                </a:solidFill>
                <a:latin typeface="Arial" charset="0"/>
              </a:defRPr>
            </a:lvl3pPr>
            <a:lvl4pPr marL="1600200" indent="-228600" defTabSz="931863">
              <a:spcBef>
                <a:spcPct val="30000"/>
              </a:spcBef>
              <a:defRPr sz="1200">
                <a:solidFill>
                  <a:schemeClr val="tx1"/>
                </a:solidFill>
                <a:latin typeface="Arial" charset="0"/>
              </a:defRPr>
            </a:lvl4pPr>
            <a:lvl5pPr marL="2057400" indent="-228600" defTabSz="931863">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a:spcBef>
                <a:spcPct val="0"/>
              </a:spcBef>
            </a:pPr>
            <a:fld id="{B9372967-9843-8E4B-9DEE-5847F3586EC5}" type="slidenum">
              <a:rPr lang="en-US" altLang="en-US"/>
              <a:pPr>
                <a:spcBef>
                  <a:spcPct val="0"/>
                </a:spcBef>
              </a:pPr>
              <a:t>5</a:t>
            </a:fld>
            <a:endParaRPr lang="en-US" altLang="en-US"/>
          </a:p>
        </p:txBody>
      </p:sp>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Service was complete on mailing; “the certificate of service is prima facie proof that service was effectuated on the date </a:t>
            </a:r>
            <a:r>
              <a:rPr lang="en-US" altLang="en-US" u="sng"/>
              <a:t>sworn</a:t>
            </a:r>
            <a:r>
              <a:rPr lang="en-US" altLang="en-US"/>
              <a:t> to by counsel. Fla.R.Civ.P. 1.080(f).” </a:t>
            </a:r>
          </a:p>
          <a:p>
            <a:pPr eaLnBrk="1" hangingPunct="1"/>
            <a:r>
              <a:rPr lang="en-US" altLang="en-US"/>
              <a:t>“We disagree with the trial court's implicit determination, made without the benefit of an evidentiary hearing, that a postal cancellation date two days later than the certificate date is sufficient to rebut the prima facie proof of compliance with Rule 1.080(f).”</a:t>
            </a:r>
          </a:p>
          <a:p>
            <a:pPr eaLnBrk="1" hangingPunct="1"/>
            <a:r>
              <a:rPr lang="en-US" altLang="en-US"/>
              <a:t>What </a:t>
            </a:r>
            <a:r>
              <a:rPr lang="en-US" altLang="en-US" b="1"/>
              <a:t>policy reasons</a:t>
            </a:r>
            <a:r>
              <a:rPr lang="en-US" altLang="en-US"/>
              <a:t> support the result?</a:t>
            </a:r>
          </a:p>
        </p:txBody>
      </p:sp>
    </p:spTree>
    <p:extLst>
      <p:ext uri="{BB962C8B-B14F-4D97-AF65-F5344CB8AC3E}">
        <p14:creationId xmlns:p14="http://schemas.microsoft.com/office/powerpoint/2010/main" val="1358300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charset="0"/>
              </a:defRPr>
            </a:lvl1pPr>
            <a:lvl2pPr marL="742950" indent="-285750" defTabSz="931863">
              <a:spcBef>
                <a:spcPct val="30000"/>
              </a:spcBef>
              <a:defRPr sz="1200">
                <a:solidFill>
                  <a:schemeClr val="tx1"/>
                </a:solidFill>
                <a:latin typeface="Arial" charset="0"/>
              </a:defRPr>
            </a:lvl2pPr>
            <a:lvl3pPr marL="1143000" indent="-228600" defTabSz="931863">
              <a:spcBef>
                <a:spcPct val="30000"/>
              </a:spcBef>
              <a:defRPr sz="1200">
                <a:solidFill>
                  <a:schemeClr val="tx1"/>
                </a:solidFill>
                <a:latin typeface="Arial" charset="0"/>
              </a:defRPr>
            </a:lvl3pPr>
            <a:lvl4pPr marL="1600200" indent="-228600" defTabSz="931863">
              <a:spcBef>
                <a:spcPct val="30000"/>
              </a:spcBef>
              <a:defRPr sz="1200">
                <a:solidFill>
                  <a:schemeClr val="tx1"/>
                </a:solidFill>
                <a:latin typeface="Arial" charset="0"/>
              </a:defRPr>
            </a:lvl4pPr>
            <a:lvl5pPr marL="2057400" indent="-228600" defTabSz="931863">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a:spcBef>
                <a:spcPct val="0"/>
              </a:spcBef>
            </a:pPr>
            <a:fld id="{1E8ACA8E-1A37-CA40-A8FF-B5C782ED13B1}" type="slidenum">
              <a:rPr lang="en-US" altLang="en-US"/>
              <a:pPr>
                <a:spcBef>
                  <a:spcPct val="0"/>
                </a:spcBef>
              </a:pPr>
              <a:t>7</a:t>
            </a:fld>
            <a:endParaRPr lang="en-US" altLang="en-US"/>
          </a:p>
        </p:txBody>
      </p:sp>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a:t>Big difference before and after!!!</a:t>
            </a:r>
          </a:p>
        </p:txBody>
      </p:sp>
    </p:spTree>
    <p:extLst>
      <p:ext uri="{BB962C8B-B14F-4D97-AF65-F5344CB8AC3E}">
        <p14:creationId xmlns:p14="http://schemas.microsoft.com/office/powerpoint/2010/main" val="12678573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charset="0"/>
              </a:defRPr>
            </a:lvl1pPr>
            <a:lvl2pPr marL="742950" indent="-285750" defTabSz="931863">
              <a:spcBef>
                <a:spcPct val="30000"/>
              </a:spcBef>
              <a:defRPr sz="1200">
                <a:solidFill>
                  <a:schemeClr val="tx1"/>
                </a:solidFill>
                <a:latin typeface="Arial" charset="0"/>
              </a:defRPr>
            </a:lvl2pPr>
            <a:lvl3pPr marL="1143000" indent="-228600" defTabSz="931863">
              <a:spcBef>
                <a:spcPct val="30000"/>
              </a:spcBef>
              <a:defRPr sz="1200">
                <a:solidFill>
                  <a:schemeClr val="tx1"/>
                </a:solidFill>
                <a:latin typeface="Arial" charset="0"/>
              </a:defRPr>
            </a:lvl3pPr>
            <a:lvl4pPr marL="1600200" indent="-228600" defTabSz="931863">
              <a:spcBef>
                <a:spcPct val="30000"/>
              </a:spcBef>
              <a:defRPr sz="1200">
                <a:solidFill>
                  <a:schemeClr val="tx1"/>
                </a:solidFill>
                <a:latin typeface="Arial" charset="0"/>
              </a:defRPr>
            </a:lvl4pPr>
            <a:lvl5pPr marL="2057400" indent="-228600" defTabSz="931863">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a:spcBef>
                <a:spcPct val="0"/>
              </a:spcBef>
            </a:pPr>
            <a:fld id="{B0C87BCE-346A-434C-96E0-36CFB88D612B}" type="slidenum">
              <a:rPr lang="en-US" altLang="en-US"/>
              <a:pPr>
                <a:spcBef>
                  <a:spcPct val="0"/>
                </a:spcBef>
              </a:pPr>
              <a:t>8</a:t>
            </a:fld>
            <a:endParaRPr lang="en-US" altLang="en-US"/>
          </a:p>
        </p:txBody>
      </p:sp>
      <p:sp>
        <p:nvSpPr>
          <p:cNvPr id="58370" name="Rectangle 2"/>
          <p:cNvSpPr>
            <a:spLocks noGrp="1" noRot="1" noChangeAspect="1" noChangeArrowheads="1" noTextEdit="1"/>
          </p:cNvSpPr>
          <p:nvPr>
            <p:ph type="sldImg"/>
          </p:nvPr>
        </p:nvSpPr>
        <p:spPr>
          <a:ln/>
        </p:spPr>
      </p:sp>
      <p:sp>
        <p:nvSpPr>
          <p:cNvPr id="5837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t>What if the trial court denies the motion to enlarge the time?  Would that be an abuse of discretion?</a:t>
            </a:r>
          </a:p>
          <a:p>
            <a:pPr eaLnBrk="1" hangingPunct="1"/>
            <a:r>
              <a:rPr lang="en-US" altLang="en-US"/>
              <a:t>What if the attorney thought he had 60 days to file the motion?</a:t>
            </a:r>
          </a:p>
          <a:p>
            <a:pPr eaLnBrk="1" hangingPunct="1"/>
            <a:endParaRPr lang="en-US" altLang="en-US"/>
          </a:p>
          <a:p>
            <a:pPr eaLnBrk="1" hangingPunct="1"/>
            <a:endParaRPr lang="en-US" altLang="en-US"/>
          </a:p>
          <a:p>
            <a:pPr eaLnBrk="1" hangingPunct="1"/>
            <a:r>
              <a:rPr lang="en-US" altLang="en-US" u="sng"/>
              <a:t>State, Dept. of Transp. V. Southtrust Bank:</a:t>
            </a:r>
          </a:p>
          <a:p>
            <a:pPr eaLnBrk="1" hangingPunct="1"/>
            <a:r>
              <a:rPr lang="en-US" altLang="en-US"/>
              <a:t>The department moved to strike the motion for costs because it was not timely. </a:t>
            </a:r>
          </a:p>
          <a:p>
            <a:pPr eaLnBrk="1" hangingPunct="1"/>
            <a:r>
              <a:rPr lang="en-US" altLang="en-US"/>
              <a:t>The trial court found that the oversight was excusable neglect for purposes of </a:t>
            </a:r>
            <a:r>
              <a:rPr lang="en-US" altLang="en-US">
                <a:hlinkClick r:id="rId3"/>
              </a:rPr>
              <a:t>Fla. R. Civ. P. 1.090(b)</a:t>
            </a:r>
            <a:r>
              <a:rPr lang="en-US" altLang="en-US"/>
              <a:t> and that the enlargement of time would be granted. </a:t>
            </a:r>
          </a:p>
          <a:p>
            <a:pPr eaLnBrk="1" hangingPunct="1"/>
            <a:r>
              <a:rPr lang="en-US" altLang="en-US"/>
              <a:t>On appeal, the department argued that </a:t>
            </a:r>
            <a:r>
              <a:rPr lang="en-US" altLang="en-US">
                <a:hlinkClick r:id="rId3"/>
              </a:rPr>
              <a:t>Fla. R. Civ. P. 1.525</a:t>
            </a:r>
            <a:r>
              <a:rPr lang="en-US" altLang="en-US"/>
              <a:t> established a bright-line rule requiring that a motion for costs had to be served within 30 days of the entry of judgment. </a:t>
            </a:r>
          </a:p>
          <a:p>
            <a:pPr eaLnBrk="1" hangingPunct="1"/>
            <a:r>
              <a:rPr lang="en-US" altLang="en-US"/>
              <a:t>The court instead agreed with the bank's argument that FRCP 1.525 had to be read with FRCP 1.090(b), which expressly permitted the enlargement of time that was granted by the trial court. Moreover, there was no abuse of discretion in the determination that the secretary's oversight was excusable neglect.</a:t>
            </a:r>
          </a:p>
          <a:p>
            <a:pPr eaLnBrk="1" hangingPunct="1"/>
            <a:endParaRPr lang="en-US" altLang="en-US"/>
          </a:p>
        </p:txBody>
      </p:sp>
    </p:spTree>
    <p:extLst>
      <p:ext uri="{BB962C8B-B14F-4D97-AF65-F5344CB8AC3E}">
        <p14:creationId xmlns:p14="http://schemas.microsoft.com/office/powerpoint/2010/main" val="1635454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charset="0"/>
              </a:defRPr>
            </a:lvl1pPr>
            <a:lvl2pPr marL="742950" indent="-285750" defTabSz="931863">
              <a:spcBef>
                <a:spcPct val="30000"/>
              </a:spcBef>
              <a:defRPr sz="1200">
                <a:solidFill>
                  <a:schemeClr val="tx1"/>
                </a:solidFill>
                <a:latin typeface="Arial" charset="0"/>
              </a:defRPr>
            </a:lvl2pPr>
            <a:lvl3pPr marL="1143000" indent="-228600" defTabSz="931863">
              <a:spcBef>
                <a:spcPct val="30000"/>
              </a:spcBef>
              <a:defRPr sz="1200">
                <a:solidFill>
                  <a:schemeClr val="tx1"/>
                </a:solidFill>
                <a:latin typeface="Arial" charset="0"/>
              </a:defRPr>
            </a:lvl3pPr>
            <a:lvl4pPr marL="1600200" indent="-228600" defTabSz="931863">
              <a:spcBef>
                <a:spcPct val="30000"/>
              </a:spcBef>
              <a:defRPr sz="1200">
                <a:solidFill>
                  <a:schemeClr val="tx1"/>
                </a:solidFill>
                <a:latin typeface="Arial" charset="0"/>
              </a:defRPr>
            </a:lvl4pPr>
            <a:lvl5pPr marL="2057400" indent="-228600" defTabSz="931863">
              <a:spcBef>
                <a:spcPct val="30000"/>
              </a:spcBef>
              <a:defRPr sz="1200">
                <a:solidFill>
                  <a:schemeClr val="tx1"/>
                </a:solidFill>
                <a:latin typeface="Arial" charset="0"/>
              </a:defRPr>
            </a:lvl5pPr>
            <a:lvl6pPr marL="2514600" indent="-228600" defTabSz="931863" eaLnBrk="0" fontAlgn="base" hangingPunct="0">
              <a:spcBef>
                <a:spcPct val="30000"/>
              </a:spcBef>
              <a:spcAft>
                <a:spcPct val="0"/>
              </a:spcAft>
              <a:defRPr sz="1200">
                <a:solidFill>
                  <a:schemeClr val="tx1"/>
                </a:solidFill>
                <a:latin typeface="Arial" charset="0"/>
              </a:defRPr>
            </a:lvl6pPr>
            <a:lvl7pPr marL="2971800" indent="-228600" defTabSz="931863" eaLnBrk="0" fontAlgn="base" hangingPunct="0">
              <a:spcBef>
                <a:spcPct val="30000"/>
              </a:spcBef>
              <a:spcAft>
                <a:spcPct val="0"/>
              </a:spcAft>
              <a:defRPr sz="1200">
                <a:solidFill>
                  <a:schemeClr val="tx1"/>
                </a:solidFill>
                <a:latin typeface="Arial" charset="0"/>
              </a:defRPr>
            </a:lvl7pPr>
            <a:lvl8pPr marL="3429000" indent="-228600" defTabSz="931863" eaLnBrk="0" fontAlgn="base" hangingPunct="0">
              <a:spcBef>
                <a:spcPct val="30000"/>
              </a:spcBef>
              <a:spcAft>
                <a:spcPct val="0"/>
              </a:spcAft>
              <a:defRPr sz="1200">
                <a:solidFill>
                  <a:schemeClr val="tx1"/>
                </a:solidFill>
                <a:latin typeface="Arial" charset="0"/>
              </a:defRPr>
            </a:lvl8pPr>
            <a:lvl9pPr marL="3886200" indent="-228600" defTabSz="931863" eaLnBrk="0" fontAlgn="base" hangingPunct="0">
              <a:spcBef>
                <a:spcPct val="30000"/>
              </a:spcBef>
              <a:spcAft>
                <a:spcPct val="0"/>
              </a:spcAft>
              <a:defRPr sz="1200">
                <a:solidFill>
                  <a:schemeClr val="tx1"/>
                </a:solidFill>
                <a:latin typeface="Arial" charset="0"/>
              </a:defRPr>
            </a:lvl9pPr>
          </a:lstStyle>
          <a:p>
            <a:pPr>
              <a:spcBef>
                <a:spcPct val="0"/>
              </a:spcBef>
            </a:pPr>
            <a:fld id="{A20F68E0-A432-5948-AEB5-9CDB8577FF10}" type="slidenum">
              <a:rPr lang="en-US" altLang="en-US"/>
              <a:pPr>
                <a:spcBef>
                  <a:spcPct val="0"/>
                </a:spcBef>
              </a:pPr>
              <a:t>9</a:t>
            </a:fld>
            <a:endParaRPr lang="en-US" altLang="en-US"/>
          </a:p>
        </p:txBody>
      </p:sp>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u="sng"/>
              <a:t>Juliano</a:t>
            </a:r>
            <a:r>
              <a:rPr lang="en-US" altLang="en-US"/>
              <a:t>: Motion to enforce a settlement agreement heard at motion calendar. Wife allowed to testify. Husb. asked for continuance</a:t>
            </a:r>
          </a:p>
          <a:p>
            <a:pPr>
              <a:spcBef>
                <a:spcPct val="0"/>
              </a:spcBef>
            </a:pPr>
            <a:r>
              <a:rPr lang="en-US" altLang="en-US"/>
              <a:t>Motion calendar hearings are for the purpose of resolving matters which require little time and are limited to arguments of counsel.”</a:t>
            </a:r>
          </a:p>
          <a:p>
            <a:pPr>
              <a:spcBef>
                <a:spcPct val="0"/>
              </a:spcBef>
            </a:pPr>
            <a:r>
              <a:rPr lang="en-US" altLang="en-US"/>
              <a:t>Can the trial court </a:t>
            </a:r>
            <a:r>
              <a:rPr lang="en-US" altLang="en-US" b="1"/>
              <a:t>never</a:t>
            </a:r>
            <a:r>
              <a:rPr lang="en-US" altLang="en-US"/>
              <a:t> hear testimony at motion calendar?</a:t>
            </a:r>
          </a:p>
          <a:p>
            <a:pPr>
              <a:spcBef>
                <a:spcPct val="0"/>
              </a:spcBef>
            </a:pPr>
            <a:endParaRPr lang="en-US" altLang="en-US"/>
          </a:p>
        </p:txBody>
      </p:sp>
    </p:spTree>
    <p:extLst>
      <p:ext uri="{BB962C8B-B14F-4D97-AF65-F5344CB8AC3E}">
        <p14:creationId xmlns:p14="http://schemas.microsoft.com/office/powerpoint/2010/main" val="3943211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4" name="Group 6"/>
          <p:cNvGrpSpPr>
            <a:grpSpLocks/>
          </p:cNvGrpSpPr>
          <p:nvPr/>
        </p:nvGrpSpPr>
        <p:grpSpPr bwMode="auto">
          <a:xfrm>
            <a:off x="1" y="0"/>
            <a:ext cx="12740217" cy="6853238"/>
            <a:chOff x="1524000" y="0"/>
            <a:chExt cx="9555163" cy="6853238"/>
          </a:xfrm>
        </p:grpSpPr>
        <p:sp>
          <p:nvSpPr>
            <p:cNvPr id="5" name="Freeform 6"/>
            <p:cNvSpPr>
              <a:spLocks/>
            </p:cNvSpPr>
            <p:nvPr/>
          </p:nvSpPr>
          <p:spPr bwMode="auto">
            <a:xfrm>
              <a:off x="1524000" y="1331913"/>
              <a:ext cx="7837488" cy="5521325"/>
            </a:xfrm>
            <a:custGeom>
              <a:avLst/>
              <a:gdLst>
                <a:gd name="T0" fmla="*/ 2147483646 w 1648"/>
                <a:gd name="T1" fmla="*/ 2147483646 h 1161"/>
                <a:gd name="T2" fmla="*/ 2147483646 w 1648"/>
                <a:gd name="T3" fmla="*/ 2147483646 h 1161"/>
                <a:gd name="T4" fmla="*/ 2147483646 w 1648"/>
                <a:gd name="T5" fmla="*/ 2147483646 h 1161"/>
                <a:gd name="T6" fmla="*/ 0 w 1648"/>
                <a:gd name="T7" fmla="*/ 2147483646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6" name="Freeform 7"/>
            <p:cNvSpPr>
              <a:spLocks/>
            </p:cNvSpPr>
            <p:nvPr/>
          </p:nvSpPr>
          <p:spPr bwMode="auto">
            <a:xfrm>
              <a:off x="1524000" y="5564188"/>
              <a:ext cx="1412875" cy="1284288"/>
            </a:xfrm>
            <a:custGeom>
              <a:avLst/>
              <a:gdLst>
                <a:gd name="T0" fmla="*/ 0 w 297"/>
                <a:gd name="T1" fmla="*/ 0 h 270"/>
                <a:gd name="T2" fmla="*/ 2147483646 w 297"/>
                <a:gd name="T3" fmla="*/ 2147483646 h 270"/>
                <a:gd name="T4" fmla="*/ 0 60000 65536"/>
                <a:gd name="T5" fmla="*/ 0 60000 65536"/>
              </a:gdLst>
              <a:ahLst/>
              <a:cxnLst>
                <a:cxn ang="T4">
                  <a:pos x="T0" y="T1"/>
                </a:cxn>
                <a:cxn ang="T5">
                  <a:pos x="T2" y="T3"/>
                </a:cxn>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7" name="Freeform 8"/>
            <p:cNvSpPr>
              <a:spLocks/>
            </p:cNvSpPr>
            <p:nvPr/>
          </p:nvSpPr>
          <p:spPr bwMode="auto">
            <a:xfrm>
              <a:off x="1524000" y="2030413"/>
              <a:ext cx="6510338" cy="4813300"/>
            </a:xfrm>
            <a:custGeom>
              <a:avLst/>
              <a:gdLst>
                <a:gd name="T0" fmla="*/ 2147483646 w 1369"/>
                <a:gd name="T1" fmla="*/ 2147483646 h 1012"/>
                <a:gd name="T2" fmla="*/ 2147483646 w 1369"/>
                <a:gd name="T3" fmla="*/ 2147483646 h 1012"/>
                <a:gd name="T4" fmla="*/ 2147483646 w 1369"/>
                <a:gd name="T5" fmla="*/ 2147483646 h 1012"/>
                <a:gd name="T6" fmla="*/ 0 w 1369"/>
                <a:gd name="T7" fmla="*/ 2147483646 h 10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8" name="Freeform 9"/>
            <p:cNvSpPr>
              <a:spLocks/>
            </p:cNvSpPr>
            <p:nvPr/>
          </p:nvSpPr>
          <p:spPr bwMode="auto">
            <a:xfrm>
              <a:off x="1528763" y="6207125"/>
              <a:ext cx="717550" cy="646113"/>
            </a:xfrm>
            <a:custGeom>
              <a:avLst/>
              <a:gdLst>
                <a:gd name="T0" fmla="*/ 0 w 151"/>
                <a:gd name="T1" fmla="*/ 0 h 136"/>
                <a:gd name="T2" fmla="*/ 2147483646 w 151"/>
                <a:gd name="T3" fmla="*/ 2147483646 h 136"/>
                <a:gd name="T4" fmla="*/ 0 60000 65536"/>
                <a:gd name="T5" fmla="*/ 0 60000 65536"/>
              </a:gdLst>
              <a:ahLst/>
              <a:cxnLst>
                <a:cxn ang="T4">
                  <a:pos x="T0" y="T1"/>
                </a:cxn>
                <a:cxn ang="T5">
                  <a:pos x="T2" y="T3"/>
                </a:cxn>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9" name="Freeform 10"/>
            <p:cNvSpPr>
              <a:spLocks/>
            </p:cNvSpPr>
            <p:nvPr/>
          </p:nvSpPr>
          <p:spPr bwMode="auto">
            <a:xfrm>
              <a:off x="1524000" y="1806575"/>
              <a:ext cx="6753225" cy="5046663"/>
            </a:xfrm>
            <a:custGeom>
              <a:avLst/>
              <a:gdLst>
                <a:gd name="T0" fmla="*/ 2147483646 w 1420"/>
                <a:gd name="T1" fmla="*/ 2147483646 h 1061"/>
                <a:gd name="T2" fmla="*/ 2147483646 w 1420"/>
                <a:gd name="T3" fmla="*/ 2147483646 h 1061"/>
                <a:gd name="T4" fmla="*/ 2147483646 w 1420"/>
                <a:gd name="T5" fmla="*/ 2147483646 h 1061"/>
                <a:gd name="T6" fmla="*/ 2147483646 w 1420"/>
                <a:gd name="T7" fmla="*/ 2147483646 h 1061"/>
                <a:gd name="T8" fmla="*/ 0 w 1420"/>
                <a:gd name="T9" fmla="*/ 2147483646 h 10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0" name="Freeform 11"/>
            <p:cNvSpPr>
              <a:spLocks/>
            </p:cNvSpPr>
            <p:nvPr/>
          </p:nvSpPr>
          <p:spPr bwMode="auto">
            <a:xfrm>
              <a:off x="1524000" y="669925"/>
              <a:ext cx="8797925" cy="6183313"/>
            </a:xfrm>
            <a:custGeom>
              <a:avLst/>
              <a:gdLst>
                <a:gd name="T0" fmla="*/ 2147483646 w 1850"/>
                <a:gd name="T1" fmla="*/ 2147483646 h 1300"/>
                <a:gd name="T2" fmla="*/ 2147483646 w 1850"/>
                <a:gd name="T3" fmla="*/ 2147483646 h 1300"/>
                <a:gd name="T4" fmla="*/ 2147483646 w 1850"/>
                <a:gd name="T5" fmla="*/ 2147483646 h 1300"/>
                <a:gd name="T6" fmla="*/ 0 w 1850"/>
                <a:gd name="T7" fmla="*/ 2147483646 h 13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1" name="Freeform 12"/>
            <p:cNvSpPr>
              <a:spLocks/>
            </p:cNvSpPr>
            <p:nvPr/>
          </p:nvSpPr>
          <p:spPr bwMode="auto">
            <a:xfrm>
              <a:off x="1524000" y="119063"/>
              <a:ext cx="9555163" cy="6734175"/>
            </a:xfrm>
            <a:custGeom>
              <a:avLst/>
              <a:gdLst>
                <a:gd name="T0" fmla="*/ 2147483646 w 2009"/>
                <a:gd name="T1" fmla="*/ 2147483646 h 1416"/>
                <a:gd name="T2" fmla="*/ 2147483646 w 2009"/>
                <a:gd name="T3" fmla="*/ 2147483646 h 1416"/>
                <a:gd name="T4" fmla="*/ 2147483646 w 2009"/>
                <a:gd name="T5" fmla="*/ 2147483646 h 1416"/>
                <a:gd name="T6" fmla="*/ 0 w 2009"/>
                <a:gd name="T7" fmla="*/ 2147483646 h 14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2" name="Freeform 13"/>
            <p:cNvSpPr>
              <a:spLocks/>
            </p:cNvSpPr>
            <p:nvPr/>
          </p:nvSpPr>
          <p:spPr bwMode="auto">
            <a:xfrm>
              <a:off x="5419725" y="4763"/>
              <a:ext cx="5216525" cy="5368925"/>
            </a:xfrm>
            <a:custGeom>
              <a:avLst/>
              <a:gdLst>
                <a:gd name="T0" fmla="*/ 2147483646 w 1097"/>
                <a:gd name="T1" fmla="*/ 2147483646 h 1129"/>
                <a:gd name="T2" fmla="*/ 2147483646 w 1097"/>
                <a:gd name="T3" fmla="*/ 2147483646 h 1129"/>
                <a:gd name="T4" fmla="*/ 0 w 1097"/>
                <a:gd name="T5" fmla="*/ 0 h 1129"/>
                <a:gd name="T6" fmla="*/ 0 60000 65536"/>
                <a:gd name="T7" fmla="*/ 0 60000 65536"/>
                <a:gd name="T8" fmla="*/ 0 60000 65536"/>
              </a:gdLst>
              <a:ahLst/>
              <a:cxnLst>
                <a:cxn ang="T6">
                  <a:pos x="T0" y="T1"/>
                </a:cxn>
                <a:cxn ang="T7">
                  <a:pos x="T2" y="T3"/>
                </a:cxn>
                <a:cxn ang="T8">
                  <a:pos x="T4" y="T5"/>
                </a:cxn>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3" name="Freeform 15"/>
            <p:cNvSpPr>
              <a:spLocks/>
            </p:cNvSpPr>
            <p:nvPr/>
          </p:nvSpPr>
          <p:spPr bwMode="auto">
            <a:xfrm>
              <a:off x="5813425" y="4763"/>
              <a:ext cx="4832350" cy="4822825"/>
            </a:xfrm>
            <a:custGeom>
              <a:avLst/>
              <a:gdLst>
                <a:gd name="T0" fmla="*/ 2147483646 w 1016"/>
                <a:gd name="T1" fmla="*/ 2147483646 h 1014"/>
                <a:gd name="T2" fmla="*/ 2147483646 w 1016"/>
                <a:gd name="T3" fmla="*/ 2147483646 h 1014"/>
                <a:gd name="T4" fmla="*/ 0 w 1016"/>
                <a:gd name="T5" fmla="*/ 0 h 1014"/>
                <a:gd name="T6" fmla="*/ 0 60000 65536"/>
                <a:gd name="T7" fmla="*/ 0 60000 65536"/>
                <a:gd name="T8" fmla="*/ 0 60000 65536"/>
              </a:gdLst>
              <a:ahLst/>
              <a:cxnLst>
                <a:cxn ang="T6">
                  <a:pos x="T0" y="T1"/>
                </a:cxn>
                <a:cxn ang="T7">
                  <a:pos x="T2" y="T3"/>
                </a:cxn>
                <a:cxn ang="T8">
                  <a:pos x="T4" y="T5"/>
                </a:cxn>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4" name="Freeform 16"/>
            <p:cNvSpPr>
              <a:spLocks/>
            </p:cNvSpPr>
            <p:nvPr/>
          </p:nvSpPr>
          <p:spPr bwMode="auto">
            <a:xfrm>
              <a:off x="6003925" y="4763"/>
              <a:ext cx="4641850" cy="4598988"/>
            </a:xfrm>
            <a:custGeom>
              <a:avLst/>
              <a:gdLst>
                <a:gd name="T0" fmla="*/ 2147483646 w 976"/>
                <a:gd name="T1" fmla="*/ 2147483646 h 967"/>
                <a:gd name="T2" fmla="*/ 2147483646 w 976"/>
                <a:gd name="T3" fmla="*/ 2147483646 h 967"/>
                <a:gd name="T4" fmla="*/ 0 w 976"/>
                <a:gd name="T5" fmla="*/ 0 h 967"/>
                <a:gd name="T6" fmla="*/ 0 60000 65536"/>
                <a:gd name="T7" fmla="*/ 0 60000 65536"/>
                <a:gd name="T8" fmla="*/ 0 60000 65536"/>
              </a:gdLst>
              <a:ahLst/>
              <a:cxnLst>
                <a:cxn ang="T6">
                  <a:pos x="T0" y="T1"/>
                </a:cxn>
                <a:cxn ang="T7">
                  <a:pos x="T2" y="T3"/>
                </a:cxn>
                <a:cxn ang="T8">
                  <a:pos x="T4" y="T5"/>
                </a:cxn>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5" name="Freeform 17"/>
            <p:cNvSpPr>
              <a:spLocks/>
            </p:cNvSpPr>
            <p:nvPr/>
          </p:nvSpPr>
          <p:spPr bwMode="auto">
            <a:xfrm>
              <a:off x="6203950" y="0"/>
              <a:ext cx="4441825" cy="4237038"/>
            </a:xfrm>
            <a:custGeom>
              <a:avLst/>
              <a:gdLst>
                <a:gd name="T0" fmla="*/ 2147483646 w 934"/>
                <a:gd name="T1" fmla="*/ 2147483646 h 891"/>
                <a:gd name="T2" fmla="*/ 2147483646 w 934"/>
                <a:gd name="T3" fmla="*/ 2147483646 h 891"/>
                <a:gd name="T4" fmla="*/ 0 w 934"/>
                <a:gd name="T5" fmla="*/ 0 h 891"/>
                <a:gd name="T6" fmla="*/ 0 60000 65536"/>
                <a:gd name="T7" fmla="*/ 0 60000 65536"/>
                <a:gd name="T8" fmla="*/ 0 60000 65536"/>
              </a:gdLst>
              <a:ahLst/>
              <a:cxnLst>
                <a:cxn ang="T6">
                  <a:pos x="T0" y="T1"/>
                </a:cxn>
                <a:cxn ang="T7">
                  <a:pos x="T2" y="T3"/>
                </a:cxn>
                <a:cxn ang="T8">
                  <a:pos x="T4" y="T5"/>
                </a:cxn>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6" name="Freeform 18"/>
            <p:cNvSpPr>
              <a:spLocks/>
            </p:cNvSpPr>
            <p:nvPr/>
          </p:nvSpPr>
          <p:spPr bwMode="auto">
            <a:xfrm>
              <a:off x="6456363" y="4763"/>
              <a:ext cx="4179888" cy="3986213"/>
            </a:xfrm>
            <a:custGeom>
              <a:avLst/>
              <a:gdLst>
                <a:gd name="T0" fmla="*/ 2147483646 w 879"/>
                <a:gd name="T1" fmla="*/ 2147483646 h 838"/>
                <a:gd name="T2" fmla="*/ 2147483646 w 879"/>
                <a:gd name="T3" fmla="*/ 2147483646 h 838"/>
                <a:gd name="T4" fmla="*/ 0 w 879"/>
                <a:gd name="T5" fmla="*/ 0 h 838"/>
                <a:gd name="T6" fmla="*/ 0 60000 65536"/>
                <a:gd name="T7" fmla="*/ 0 60000 65536"/>
                <a:gd name="T8" fmla="*/ 0 60000 65536"/>
              </a:gdLst>
              <a:ahLst/>
              <a:cxnLst>
                <a:cxn ang="T6">
                  <a:pos x="T0" y="T1"/>
                </a:cxn>
                <a:cxn ang="T7">
                  <a:pos x="T2" y="T3"/>
                </a:cxn>
                <a:cxn ang="T8">
                  <a:pos x="T4" y="T5"/>
                </a:cxn>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7" name="Freeform 19"/>
            <p:cNvSpPr>
              <a:spLocks/>
            </p:cNvSpPr>
            <p:nvPr/>
          </p:nvSpPr>
          <p:spPr bwMode="auto">
            <a:xfrm>
              <a:off x="6869113" y="4763"/>
              <a:ext cx="3776663" cy="3838575"/>
            </a:xfrm>
            <a:custGeom>
              <a:avLst/>
              <a:gdLst>
                <a:gd name="T0" fmla="*/ 2147483646 w 794"/>
                <a:gd name="T1" fmla="*/ 2147483646 h 807"/>
                <a:gd name="T2" fmla="*/ 2147483646 w 794"/>
                <a:gd name="T3" fmla="*/ 2147483646 h 807"/>
                <a:gd name="T4" fmla="*/ 0 w 794"/>
                <a:gd name="T5" fmla="*/ 0 h 807"/>
                <a:gd name="T6" fmla="*/ 0 60000 65536"/>
                <a:gd name="T7" fmla="*/ 0 60000 65536"/>
                <a:gd name="T8" fmla="*/ 0 60000 65536"/>
              </a:gdLst>
              <a:ahLst/>
              <a:cxnLst>
                <a:cxn ang="T6">
                  <a:pos x="T0" y="T1"/>
                </a:cxn>
                <a:cxn ang="T7">
                  <a:pos x="T2" y="T3"/>
                </a:cxn>
                <a:cxn ang="T8">
                  <a:pos x="T4" y="T5"/>
                </a:cxn>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8" name="Freeform 20"/>
            <p:cNvSpPr>
              <a:spLocks/>
            </p:cNvSpPr>
            <p:nvPr/>
          </p:nvSpPr>
          <p:spPr bwMode="auto">
            <a:xfrm>
              <a:off x="8758238" y="4763"/>
              <a:ext cx="1887538" cy="1355725"/>
            </a:xfrm>
            <a:custGeom>
              <a:avLst/>
              <a:gdLst>
                <a:gd name="T0" fmla="*/ 2147483646 w 397"/>
                <a:gd name="T1" fmla="*/ 2147483646 h 285"/>
                <a:gd name="T2" fmla="*/ 0 w 397"/>
                <a:gd name="T3" fmla="*/ 0 h 285"/>
                <a:gd name="T4" fmla="*/ 0 60000 65536"/>
                <a:gd name="T5" fmla="*/ 0 60000 65536"/>
              </a:gdLst>
              <a:ahLst/>
              <a:cxnLst>
                <a:cxn ang="T4">
                  <a:pos x="T0" y="T1"/>
                </a:cxn>
                <a:cxn ang="T5">
                  <a:pos x="T2" y="T3"/>
                </a:cxn>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9" name="Freeform 21"/>
            <p:cNvSpPr>
              <a:spLocks/>
            </p:cNvSpPr>
            <p:nvPr/>
          </p:nvSpPr>
          <p:spPr bwMode="auto">
            <a:xfrm>
              <a:off x="9223375" y="9525"/>
              <a:ext cx="1422400" cy="1108075"/>
            </a:xfrm>
            <a:custGeom>
              <a:avLst/>
              <a:gdLst>
                <a:gd name="T0" fmla="*/ 2147483646 w 299"/>
                <a:gd name="T1" fmla="*/ 2147483646 h 233"/>
                <a:gd name="T2" fmla="*/ 0 w 299"/>
                <a:gd name="T3" fmla="*/ 0 h 233"/>
                <a:gd name="T4" fmla="*/ 0 60000 65536"/>
                <a:gd name="T5" fmla="*/ 0 60000 65536"/>
              </a:gdLst>
              <a:ahLst/>
              <a:cxnLst>
                <a:cxn ang="T4">
                  <a:pos x="T0" y="T1"/>
                </a:cxn>
                <a:cxn ang="T5">
                  <a:pos x="T2" y="T3"/>
                </a:cxn>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0" name="Freeform 22"/>
            <p:cNvSpPr>
              <a:spLocks/>
            </p:cNvSpPr>
            <p:nvPr/>
          </p:nvSpPr>
          <p:spPr bwMode="auto">
            <a:xfrm>
              <a:off x="10009188" y="4763"/>
              <a:ext cx="636588" cy="361950"/>
            </a:xfrm>
            <a:custGeom>
              <a:avLst/>
              <a:gdLst>
                <a:gd name="T0" fmla="*/ 0 w 134"/>
                <a:gd name="T1" fmla="*/ 0 h 76"/>
                <a:gd name="T2" fmla="*/ 2147483646 w 134"/>
                <a:gd name="T3" fmla="*/ 2147483646 h 76"/>
                <a:gd name="T4" fmla="*/ 0 60000 65536"/>
                <a:gd name="T5" fmla="*/ 0 60000 65536"/>
              </a:gdLst>
              <a:ahLst/>
              <a:cxnLst>
                <a:cxn ang="T4">
                  <a:pos x="T0" y="T1"/>
                </a:cxn>
                <a:cxn ang="T5">
                  <a:pos x="T2" y="T3"/>
                </a:cxn>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grpSp>
      <p:grpSp>
        <p:nvGrpSpPr>
          <p:cNvPr id="21" name="Group 23"/>
          <p:cNvGrpSpPr>
            <a:grpSpLocks/>
          </p:cNvGrpSpPr>
          <p:nvPr/>
        </p:nvGrpSpPr>
        <p:grpSpPr bwMode="auto">
          <a:xfrm>
            <a:off x="1710267" y="1168401"/>
            <a:ext cx="8782051" cy="4537075"/>
            <a:chOff x="1283114" y="1168329"/>
            <a:chExt cx="6586124" cy="4537816"/>
          </a:xfrm>
        </p:grpSpPr>
        <p:sp>
          <p:nvSpPr>
            <p:cNvPr id="22" name="Rectangle 21">
              <a:extLst>
                <a:ext uri="{FF2B5EF4-FFF2-40B4-BE49-F238E27FC236}"/>
              </a:extLst>
            </p:cNvPr>
            <p:cNvSpPr/>
            <p:nvPr/>
          </p:nvSpPr>
          <p:spPr>
            <a:xfrm>
              <a:off x="1283114" y="1168329"/>
              <a:ext cx="6586124" cy="7319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extLst>
            </p:cNvPr>
            <p:cNvSpPr/>
            <p:nvPr/>
          </p:nvSpPr>
          <p:spPr>
            <a:xfrm>
              <a:off x="1283114" y="1973323"/>
              <a:ext cx="6586124" cy="33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39">
              <a:extLst>
                <a:ext uri="{FF2B5EF4-FFF2-40B4-BE49-F238E27FC236}"/>
              </a:extLst>
            </p:cNvPr>
            <p:cNvSpPr/>
            <p:nvPr/>
          </p:nvSpPr>
          <p:spPr>
            <a:xfrm rot="10800000">
              <a:off x="4362670" y="5355251"/>
              <a:ext cx="406374" cy="350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812122" y="2055278"/>
            <a:ext cx="8571260" cy="1810636"/>
          </a:xfrm>
        </p:spPr>
        <p:txBody>
          <a:bodyPr bIns="0" anchor="b"/>
          <a:lstStyle>
            <a:lvl1pPr algn="ctr">
              <a:lnSpc>
                <a:spcPct val="80000"/>
              </a:lnSpc>
              <a:defRPr sz="4800" spc="-113">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12122" y="3941492"/>
            <a:ext cx="8571260" cy="1334120"/>
          </a:xfrm>
        </p:spPr>
        <p:txBody>
          <a:bodyPr tIns="0">
            <a:normAutofit/>
          </a:bodyPr>
          <a:lstStyle>
            <a:lvl1pPr marL="0" indent="0" algn="ctr">
              <a:lnSpc>
                <a:spcPct val="100000"/>
              </a:lnSpc>
              <a:buNone/>
              <a:defRPr sz="1800" b="0">
                <a:solidFill>
                  <a:srgbClr val="FFFEFF"/>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25" name="Date Placeholder 3">
            <a:extLst>
              <a:ext uri="{FF2B5EF4-FFF2-40B4-BE49-F238E27FC236}"/>
            </a:extLst>
          </p:cNvPr>
          <p:cNvSpPr>
            <a:spLocks noGrp="1"/>
          </p:cNvSpPr>
          <p:nvPr>
            <p:ph type="dt" sz="half" idx="10"/>
          </p:nvPr>
        </p:nvSpPr>
        <p:spPr/>
        <p:txBody>
          <a:bodyPr/>
          <a:lstStyle>
            <a:lvl1pPr>
              <a:defRPr/>
            </a:lvl1pPr>
          </a:lstStyle>
          <a:p>
            <a:fld id="{D0C7E536-A370-7749-A4F7-F65AD5FDC2EE}" type="datetime1">
              <a:rPr lang="en-US" smtClean="0"/>
              <a:t>12/3/19</a:t>
            </a:fld>
            <a:endParaRPr lang="en-US"/>
          </a:p>
        </p:txBody>
      </p:sp>
      <p:sp>
        <p:nvSpPr>
          <p:cNvPr id="26" name="Footer Placeholder 4">
            <a:extLst>
              <a:ext uri="{FF2B5EF4-FFF2-40B4-BE49-F238E27FC236}"/>
            </a:extLst>
          </p:cNvPr>
          <p:cNvSpPr>
            <a:spLocks noGrp="1"/>
          </p:cNvSpPr>
          <p:nvPr>
            <p:ph type="ftr" sz="quarter" idx="11"/>
          </p:nvPr>
        </p:nvSpPr>
        <p:spPr/>
        <p:txBody>
          <a:bodyPr/>
          <a:lstStyle>
            <a:lvl1pPr algn="ctr">
              <a:defRPr/>
            </a:lvl1pPr>
          </a:lstStyle>
          <a:p>
            <a:r>
              <a:rPr lang="en-US" smtClean="0"/>
              <a:t>Copyright © 2020 Carolina Academic Press, LLC. All rights reserved.</a:t>
            </a:r>
            <a:endParaRPr lang="en-US"/>
          </a:p>
        </p:txBody>
      </p:sp>
      <p:sp>
        <p:nvSpPr>
          <p:cNvPr id="27" name="Slide Number Placeholder 5">
            <a:extLst>
              <a:ext uri="{FF2B5EF4-FFF2-40B4-BE49-F238E27FC236}"/>
            </a:extLst>
          </p:cNvPr>
          <p:cNvSpPr>
            <a:spLocks noGrp="1"/>
          </p:cNvSpPr>
          <p:nvPr>
            <p:ph type="sldNum" sz="quarter" idx="12"/>
          </p:nvPr>
        </p:nvSpPr>
        <p:spPr/>
        <p:txBody>
          <a:bodyPr/>
          <a:lstStyle>
            <a:lvl1pPr>
              <a:defRPr/>
            </a:lvl1pPr>
          </a:lstStyle>
          <a:p>
            <a:fld id="{6105D13F-C55B-F24D-8F54-0226A93D141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4" name="Group 6"/>
          <p:cNvGrpSpPr>
            <a:grpSpLocks/>
          </p:cNvGrpSpPr>
          <p:nvPr/>
        </p:nvGrpSpPr>
        <p:grpSpPr bwMode="auto">
          <a:xfrm>
            <a:off x="-380999" y="0"/>
            <a:ext cx="12562417" cy="6858000"/>
            <a:chOff x="1243013" y="0"/>
            <a:chExt cx="9402763" cy="6858001"/>
          </a:xfrm>
        </p:grpSpPr>
        <p:sp>
          <p:nvSpPr>
            <p:cNvPr id="5" name="Freeform 5"/>
            <p:cNvSpPr>
              <a:spLocks/>
            </p:cNvSpPr>
            <p:nvPr/>
          </p:nvSpPr>
          <p:spPr bwMode="auto">
            <a:xfrm>
              <a:off x="2289175" y="0"/>
              <a:ext cx="3867150" cy="6848475"/>
            </a:xfrm>
            <a:custGeom>
              <a:avLst/>
              <a:gdLst>
                <a:gd name="T0" fmla="*/ 2147483646 w 813"/>
                <a:gd name="T1" fmla="*/ 0 h 1440"/>
                <a:gd name="T2" fmla="*/ 2147483646 w 813"/>
                <a:gd name="T3" fmla="*/ 2147483646 h 1440"/>
                <a:gd name="T4" fmla="*/ 0 60000 65536"/>
                <a:gd name="T5" fmla="*/ 0 60000 65536"/>
              </a:gdLst>
              <a:ahLst/>
              <a:cxnLst>
                <a:cxn ang="T4">
                  <a:pos x="T0" y="T1"/>
                </a:cxn>
                <a:cxn ang="T5">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6" name="Freeform 6"/>
            <p:cNvSpPr>
              <a:spLocks/>
            </p:cNvSpPr>
            <p:nvPr/>
          </p:nvSpPr>
          <p:spPr bwMode="auto">
            <a:xfrm>
              <a:off x="9604375" y="9525"/>
              <a:ext cx="1041400" cy="328613"/>
            </a:xfrm>
            <a:custGeom>
              <a:avLst/>
              <a:gdLst>
                <a:gd name="T0" fmla="*/ 2147483646 w 219"/>
                <a:gd name="T1" fmla="*/ 2147483646 h 69"/>
                <a:gd name="T2" fmla="*/ 0 w 219"/>
                <a:gd name="T3" fmla="*/ 0 h 69"/>
                <a:gd name="T4" fmla="*/ 0 60000 65536"/>
                <a:gd name="T5" fmla="*/ 0 60000 65536"/>
              </a:gdLst>
              <a:ahLst/>
              <a:cxnLst>
                <a:cxn ang="T4">
                  <a:pos x="T0" y="T1"/>
                </a:cxn>
                <a:cxn ang="T5">
                  <a:pos x="T2" y="T3"/>
                </a:cxn>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7" name="Freeform 7"/>
            <p:cNvSpPr>
              <a:spLocks/>
            </p:cNvSpPr>
            <p:nvPr/>
          </p:nvSpPr>
          <p:spPr bwMode="auto">
            <a:xfrm>
              <a:off x="9223375" y="5578475"/>
              <a:ext cx="1422400" cy="1270000"/>
            </a:xfrm>
            <a:custGeom>
              <a:avLst/>
              <a:gdLst>
                <a:gd name="T0" fmla="*/ 0 w 299"/>
                <a:gd name="T1" fmla="*/ 2147483646 h 267"/>
                <a:gd name="T2" fmla="*/ 2147483646 w 299"/>
                <a:gd name="T3" fmla="*/ 0 h 267"/>
                <a:gd name="T4" fmla="*/ 0 60000 65536"/>
                <a:gd name="T5" fmla="*/ 0 60000 65536"/>
              </a:gdLst>
              <a:ahLst/>
              <a:cxnLst>
                <a:cxn ang="T4">
                  <a:pos x="T0" y="T1"/>
                </a:cxn>
                <a:cxn ang="T5">
                  <a:pos x="T2" y="T3"/>
                </a:cxn>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8" name="Freeform 8"/>
            <p:cNvSpPr>
              <a:spLocks/>
            </p:cNvSpPr>
            <p:nvPr/>
          </p:nvSpPr>
          <p:spPr bwMode="auto">
            <a:xfrm>
              <a:off x="2103438" y="0"/>
              <a:ext cx="3681413" cy="6848475"/>
            </a:xfrm>
            <a:custGeom>
              <a:avLst/>
              <a:gdLst>
                <a:gd name="T0" fmla="*/ 2147483646 w 774"/>
                <a:gd name="T1" fmla="*/ 0 h 1440"/>
                <a:gd name="T2" fmla="*/ 2147483646 w 774"/>
                <a:gd name="T3" fmla="*/ 2147483646 h 1440"/>
                <a:gd name="T4" fmla="*/ 0 60000 65536"/>
                <a:gd name="T5" fmla="*/ 0 60000 65536"/>
              </a:gdLst>
              <a:ahLst/>
              <a:cxnLst>
                <a:cxn ang="T4">
                  <a:pos x="T0" y="T1"/>
                </a:cxn>
                <a:cxn ang="T5">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9" name="Freeform 9"/>
            <p:cNvSpPr>
              <a:spLocks/>
            </p:cNvSpPr>
            <p:nvPr/>
          </p:nvSpPr>
          <p:spPr bwMode="auto">
            <a:xfrm>
              <a:off x="10179050" y="9525"/>
              <a:ext cx="466725" cy="157163"/>
            </a:xfrm>
            <a:custGeom>
              <a:avLst/>
              <a:gdLst>
                <a:gd name="T0" fmla="*/ 2147483646 w 98"/>
                <a:gd name="T1" fmla="*/ 2147483646 h 33"/>
                <a:gd name="T2" fmla="*/ 0 w 98"/>
                <a:gd name="T3" fmla="*/ 0 h 33"/>
                <a:gd name="T4" fmla="*/ 0 60000 65536"/>
                <a:gd name="T5" fmla="*/ 0 60000 65536"/>
              </a:gdLst>
              <a:ahLst/>
              <a:cxnLst>
                <a:cxn ang="T4">
                  <a:pos x="T0" y="T1"/>
                </a:cxn>
                <a:cxn ang="T5">
                  <a:pos x="T2" y="T3"/>
                </a:cxn>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0" name="Freeform 10"/>
            <p:cNvSpPr>
              <a:spLocks/>
            </p:cNvSpPr>
            <p:nvPr/>
          </p:nvSpPr>
          <p:spPr bwMode="auto">
            <a:xfrm>
              <a:off x="9471025" y="5811838"/>
              <a:ext cx="1174750" cy="1046163"/>
            </a:xfrm>
            <a:custGeom>
              <a:avLst/>
              <a:gdLst>
                <a:gd name="T0" fmla="*/ 0 w 247"/>
                <a:gd name="T1" fmla="*/ 2147483646 h 220"/>
                <a:gd name="T2" fmla="*/ 2147483646 w 247"/>
                <a:gd name="T3" fmla="*/ 0 h 220"/>
                <a:gd name="T4" fmla="*/ 0 60000 65536"/>
                <a:gd name="T5" fmla="*/ 0 60000 65536"/>
              </a:gdLst>
              <a:ahLst/>
              <a:cxnLst>
                <a:cxn ang="T4">
                  <a:pos x="T0" y="T1"/>
                </a:cxn>
                <a:cxn ang="T5">
                  <a:pos x="T2" y="T3"/>
                </a:cxn>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1" name="Freeform 11"/>
            <p:cNvSpPr>
              <a:spLocks/>
            </p:cNvSpPr>
            <p:nvPr/>
          </p:nvSpPr>
          <p:spPr bwMode="auto">
            <a:xfrm>
              <a:off x="1985963" y="0"/>
              <a:ext cx="3622675" cy="6848475"/>
            </a:xfrm>
            <a:custGeom>
              <a:avLst/>
              <a:gdLst>
                <a:gd name="T0" fmla="*/ 2147483646 w 762"/>
                <a:gd name="T1" fmla="*/ 0 h 1440"/>
                <a:gd name="T2" fmla="*/ 2147483646 w 762"/>
                <a:gd name="T3" fmla="*/ 2147483646 h 1440"/>
                <a:gd name="T4" fmla="*/ 0 60000 65536"/>
                <a:gd name="T5" fmla="*/ 0 60000 65536"/>
              </a:gdLst>
              <a:ahLst/>
              <a:cxnLst>
                <a:cxn ang="T4">
                  <a:pos x="T0" y="T1"/>
                </a:cxn>
                <a:cxn ang="T5">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2" name="Freeform 12"/>
            <p:cNvSpPr>
              <a:spLocks/>
            </p:cNvSpPr>
            <p:nvPr/>
          </p:nvSpPr>
          <p:spPr bwMode="auto">
            <a:xfrm>
              <a:off x="10479088" y="9525"/>
              <a:ext cx="166688" cy="57150"/>
            </a:xfrm>
            <a:custGeom>
              <a:avLst/>
              <a:gdLst>
                <a:gd name="T0" fmla="*/ 2147483646 w 35"/>
                <a:gd name="T1" fmla="*/ 2147483646 h 12"/>
                <a:gd name="T2" fmla="*/ 0 w 35"/>
                <a:gd name="T3" fmla="*/ 0 h 12"/>
                <a:gd name="T4" fmla="*/ 0 60000 65536"/>
                <a:gd name="T5" fmla="*/ 0 60000 65536"/>
              </a:gdLst>
              <a:ahLst/>
              <a:cxnLst>
                <a:cxn ang="T4">
                  <a:pos x="T0" y="T1"/>
                </a:cxn>
                <a:cxn ang="T5">
                  <a:pos x="T2" y="T3"/>
                </a:cxn>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3" name="Freeform 13"/>
            <p:cNvSpPr>
              <a:spLocks/>
            </p:cNvSpPr>
            <p:nvPr/>
          </p:nvSpPr>
          <p:spPr bwMode="auto">
            <a:xfrm>
              <a:off x="9618663" y="5940425"/>
              <a:ext cx="1027113" cy="908050"/>
            </a:xfrm>
            <a:custGeom>
              <a:avLst/>
              <a:gdLst>
                <a:gd name="T0" fmla="*/ 0 w 216"/>
                <a:gd name="T1" fmla="*/ 2147483646 h 191"/>
                <a:gd name="T2" fmla="*/ 2147483646 w 216"/>
                <a:gd name="T3" fmla="*/ 0 h 191"/>
                <a:gd name="T4" fmla="*/ 0 60000 65536"/>
                <a:gd name="T5" fmla="*/ 0 60000 65536"/>
              </a:gdLst>
              <a:ahLst/>
              <a:cxnLst>
                <a:cxn ang="T4">
                  <a:pos x="T0" y="T1"/>
                </a:cxn>
                <a:cxn ang="T5">
                  <a:pos x="T2" y="T3"/>
                </a:cxn>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4" name="Freeform 14"/>
            <p:cNvSpPr>
              <a:spLocks/>
            </p:cNvSpPr>
            <p:nvPr/>
          </p:nvSpPr>
          <p:spPr bwMode="auto">
            <a:xfrm>
              <a:off x="1985963" y="0"/>
              <a:ext cx="3248025" cy="6848475"/>
            </a:xfrm>
            <a:custGeom>
              <a:avLst/>
              <a:gdLst>
                <a:gd name="T0" fmla="*/ 2147483646 w 683"/>
                <a:gd name="T1" fmla="*/ 0 h 1440"/>
                <a:gd name="T2" fmla="*/ 2147483646 w 683"/>
                <a:gd name="T3" fmla="*/ 2147483646 h 1440"/>
                <a:gd name="T4" fmla="*/ 0 60000 65536"/>
                <a:gd name="T5" fmla="*/ 0 60000 65536"/>
              </a:gdLst>
              <a:ahLst/>
              <a:cxnLst>
                <a:cxn ang="T4">
                  <a:pos x="T0" y="T1"/>
                </a:cxn>
                <a:cxn ang="T5">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5" name="Freeform 15"/>
            <p:cNvSpPr>
              <a:spLocks/>
            </p:cNvSpPr>
            <p:nvPr/>
          </p:nvSpPr>
          <p:spPr bwMode="auto">
            <a:xfrm>
              <a:off x="9780588" y="6054725"/>
              <a:ext cx="865188" cy="793750"/>
            </a:xfrm>
            <a:custGeom>
              <a:avLst/>
              <a:gdLst>
                <a:gd name="T0" fmla="*/ 0 w 182"/>
                <a:gd name="T1" fmla="*/ 2147483646 h 167"/>
                <a:gd name="T2" fmla="*/ 2147483646 w 182"/>
                <a:gd name="T3" fmla="*/ 0 h 167"/>
                <a:gd name="T4" fmla="*/ 0 60000 65536"/>
                <a:gd name="T5" fmla="*/ 0 60000 65536"/>
              </a:gdLst>
              <a:ahLst/>
              <a:cxnLst>
                <a:cxn ang="T4">
                  <a:pos x="T0" y="T1"/>
                </a:cxn>
                <a:cxn ang="T5">
                  <a:pos x="T2" y="T3"/>
                </a:cxn>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6" name="Freeform 16"/>
            <p:cNvSpPr>
              <a:spLocks/>
            </p:cNvSpPr>
            <p:nvPr/>
          </p:nvSpPr>
          <p:spPr bwMode="auto">
            <a:xfrm>
              <a:off x="1871663" y="0"/>
              <a:ext cx="3233738" cy="6848475"/>
            </a:xfrm>
            <a:custGeom>
              <a:avLst/>
              <a:gdLst>
                <a:gd name="T0" fmla="*/ 2147483646 w 680"/>
                <a:gd name="T1" fmla="*/ 0 h 1440"/>
                <a:gd name="T2" fmla="*/ 2147483646 w 680"/>
                <a:gd name="T3" fmla="*/ 2147483646 h 1440"/>
                <a:gd name="T4" fmla="*/ 0 60000 65536"/>
                <a:gd name="T5" fmla="*/ 0 60000 65536"/>
              </a:gdLst>
              <a:ahLst/>
              <a:cxnLst>
                <a:cxn ang="T4">
                  <a:pos x="T0" y="T1"/>
                </a:cxn>
                <a:cxn ang="T5">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7" name="Freeform 17"/>
            <p:cNvSpPr>
              <a:spLocks/>
            </p:cNvSpPr>
            <p:nvPr/>
          </p:nvSpPr>
          <p:spPr bwMode="auto">
            <a:xfrm>
              <a:off x="9956800" y="6216650"/>
              <a:ext cx="688975" cy="631825"/>
            </a:xfrm>
            <a:custGeom>
              <a:avLst/>
              <a:gdLst>
                <a:gd name="T0" fmla="*/ 0 w 145"/>
                <a:gd name="T1" fmla="*/ 2147483646 h 133"/>
                <a:gd name="T2" fmla="*/ 2147483646 w 145"/>
                <a:gd name="T3" fmla="*/ 0 h 133"/>
                <a:gd name="T4" fmla="*/ 0 60000 65536"/>
                <a:gd name="T5" fmla="*/ 0 60000 65536"/>
              </a:gdLst>
              <a:ahLst/>
              <a:cxnLst>
                <a:cxn ang="T4">
                  <a:pos x="T0" y="T1"/>
                </a:cxn>
                <a:cxn ang="T5">
                  <a:pos x="T2" y="T3"/>
                </a:cxn>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8" name="Freeform 18"/>
            <p:cNvSpPr>
              <a:spLocks/>
            </p:cNvSpPr>
            <p:nvPr/>
          </p:nvSpPr>
          <p:spPr bwMode="auto">
            <a:xfrm>
              <a:off x="1466850" y="0"/>
              <a:ext cx="3424238" cy="6848475"/>
            </a:xfrm>
            <a:custGeom>
              <a:avLst/>
              <a:gdLst>
                <a:gd name="T0" fmla="*/ 2147483646 w 720"/>
                <a:gd name="T1" fmla="*/ 0 h 1440"/>
                <a:gd name="T2" fmla="*/ 2147483646 w 720"/>
                <a:gd name="T3" fmla="*/ 2147483646 h 1440"/>
                <a:gd name="T4" fmla="*/ 0 60000 65536"/>
                <a:gd name="T5" fmla="*/ 0 60000 65536"/>
              </a:gdLst>
              <a:ahLst/>
              <a:cxnLst>
                <a:cxn ang="T4">
                  <a:pos x="T0" y="T1"/>
                </a:cxn>
                <a:cxn ang="T5">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9" name="Freeform 19"/>
            <p:cNvSpPr>
              <a:spLocks/>
            </p:cNvSpPr>
            <p:nvPr/>
          </p:nvSpPr>
          <p:spPr bwMode="auto">
            <a:xfrm>
              <a:off x="10264775" y="6519863"/>
              <a:ext cx="381000" cy="328613"/>
            </a:xfrm>
            <a:custGeom>
              <a:avLst/>
              <a:gdLst>
                <a:gd name="T0" fmla="*/ 0 w 80"/>
                <a:gd name="T1" fmla="*/ 2147483646 h 69"/>
                <a:gd name="T2" fmla="*/ 2147483646 w 80"/>
                <a:gd name="T3" fmla="*/ 0 h 69"/>
                <a:gd name="T4" fmla="*/ 0 60000 65536"/>
                <a:gd name="T5" fmla="*/ 0 60000 65536"/>
              </a:gdLst>
              <a:ahLst/>
              <a:cxnLst>
                <a:cxn ang="T4">
                  <a:pos x="T0" y="T1"/>
                </a:cxn>
                <a:cxn ang="T5">
                  <a:pos x="T2" y="T3"/>
                </a:cxn>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0" name="Freeform 20"/>
            <p:cNvSpPr>
              <a:spLocks/>
            </p:cNvSpPr>
            <p:nvPr/>
          </p:nvSpPr>
          <p:spPr bwMode="auto">
            <a:xfrm>
              <a:off x="1581150" y="0"/>
              <a:ext cx="2720975" cy="6848475"/>
            </a:xfrm>
            <a:custGeom>
              <a:avLst/>
              <a:gdLst>
                <a:gd name="T0" fmla="*/ 2147483646 w 572"/>
                <a:gd name="T1" fmla="*/ 0 h 1440"/>
                <a:gd name="T2" fmla="*/ 2147483646 w 572"/>
                <a:gd name="T3" fmla="*/ 2147483646 h 1440"/>
                <a:gd name="T4" fmla="*/ 0 60000 65536"/>
                <a:gd name="T5" fmla="*/ 0 60000 65536"/>
              </a:gdLst>
              <a:ahLst/>
              <a:cxnLst>
                <a:cxn ang="T4">
                  <a:pos x="T0" y="T1"/>
                </a:cxn>
                <a:cxn ang="T5">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1" name="Freeform 21"/>
            <p:cNvSpPr>
              <a:spLocks/>
            </p:cNvSpPr>
            <p:nvPr/>
          </p:nvSpPr>
          <p:spPr bwMode="auto">
            <a:xfrm>
              <a:off x="1243013" y="0"/>
              <a:ext cx="2949575" cy="6848475"/>
            </a:xfrm>
            <a:custGeom>
              <a:avLst/>
              <a:gdLst>
                <a:gd name="T0" fmla="*/ 2147483646 w 620"/>
                <a:gd name="T1" fmla="*/ 0 h 1440"/>
                <a:gd name="T2" fmla="*/ 2147483646 w 620"/>
                <a:gd name="T3" fmla="*/ 2147483646 h 1440"/>
                <a:gd name="T4" fmla="*/ 0 60000 65536"/>
                <a:gd name="T5" fmla="*/ 0 60000 65536"/>
              </a:gdLst>
              <a:ahLst/>
              <a:cxnLst>
                <a:cxn ang="T4">
                  <a:pos x="T0" y="T1"/>
                </a:cxn>
                <a:cxn ang="T5">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2" name="Freeform 22"/>
            <p:cNvSpPr>
              <a:spLocks/>
            </p:cNvSpPr>
            <p:nvPr/>
          </p:nvSpPr>
          <p:spPr bwMode="auto">
            <a:xfrm>
              <a:off x="1524000" y="0"/>
              <a:ext cx="1446213" cy="2030413"/>
            </a:xfrm>
            <a:custGeom>
              <a:avLst/>
              <a:gdLst>
                <a:gd name="T0" fmla="*/ 2147483646 w 304"/>
                <a:gd name="T1" fmla="*/ 0 h 427"/>
                <a:gd name="T2" fmla="*/ 0 w 304"/>
                <a:gd name="T3" fmla="*/ 2147483646 h 427"/>
                <a:gd name="T4" fmla="*/ 0 60000 65536"/>
                <a:gd name="T5" fmla="*/ 0 60000 65536"/>
              </a:gdLst>
              <a:ahLst/>
              <a:cxnLst>
                <a:cxn ang="T4">
                  <a:pos x="T0" y="T1"/>
                </a:cxn>
                <a:cxn ang="T5">
                  <a:pos x="T2" y="T3"/>
                </a:cxn>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3" name="Freeform 23"/>
            <p:cNvSpPr>
              <a:spLocks/>
            </p:cNvSpPr>
            <p:nvPr/>
          </p:nvSpPr>
          <p:spPr bwMode="auto">
            <a:xfrm>
              <a:off x="1524000" y="9525"/>
              <a:ext cx="1246188" cy="1641475"/>
            </a:xfrm>
            <a:custGeom>
              <a:avLst/>
              <a:gdLst>
                <a:gd name="T0" fmla="*/ 2147483646 w 262"/>
                <a:gd name="T1" fmla="*/ 0 h 345"/>
                <a:gd name="T2" fmla="*/ 0 w 262"/>
                <a:gd name="T3" fmla="*/ 2147483646 h 345"/>
                <a:gd name="T4" fmla="*/ 0 60000 65536"/>
                <a:gd name="T5" fmla="*/ 0 60000 65536"/>
              </a:gdLst>
              <a:ahLst/>
              <a:cxnLst>
                <a:cxn ang="T4">
                  <a:pos x="T0" y="T1"/>
                </a:cxn>
                <a:cxn ang="T5">
                  <a:pos x="T2" y="T3"/>
                </a:cxn>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4" name="Freeform 24"/>
            <p:cNvSpPr>
              <a:spLocks/>
            </p:cNvSpPr>
            <p:nvPr/>
          </p:nvSpPr>
          <p:spPr bwMode="auto">
            <a:xfrm>
              <a:off x="1524000" y="0"/>
              <a:ext cx="1036638" cy="1212850"/>
            </a:xfrm>
            <a:custGeom>
              <a:avLst/>
              <a:gdLst>
                <a:gd name="T0" fmla="*/ 2147483646 w 218"/>
                <a:gd name="T1" fmla="*/ 0 h 255"/>
                <a:gd name="T2" fmla="*/ 0 w 218"/>
                <a:gd name="T3" fmla="*/ 2147483646 h 255"/>
                <a:gd name="T4" fmla="*/ 0 60000 65536"/>
                <a:gd name="T5" fmla="*/ 0 60000 65536"/>
              </a:gdLst>
              <a:ahLst/>
              <a:cxnLst>
                <a:cxn ang="T4">
                  <a:pos x="T0" y="T1"/>
                </a:cxn>
                <a:cxn ang="T5">
                  <a:pos x="T2" y="T3"/>
                </a:cxn>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grpSp>
      <p:grpSp>
        <p:nvGrpSpPr>
          <p:cNvPr id="25" name="Group 27"/>
          <p:cNvGrpSpPr>
            <a:grpSpLocks/>
          </p:cNvGrpSpPr>
          <p:nvPr/>
        </p:nvGrpSpPr>
        <p:grpSpPr bwMode="auto">
          <a:xfrm>
            <a:off x="853018" y="1700213"/>
            <a:ext cx="4381500" cy="3470275"/>
            <a:chOff x="640080" y="1699589"/>
            <a:chExt cx="3286552" cy="3470421"/>
          </a:xfrm>
        </p:grpSpPr>
        <p:sp>
          <p:nvSpPr>
            <p:cNvPr id="26" name="Rectangle 25">
              <a:extLst>
                <a:ext uri="{FF2B5EF4-FFF2-40B4-BE49-F238E27FC236}"/>
              </a:extLst>
            </p:cNvPr>
            <p:cNvSpPr/>
            <p:nvPr/>
          </p:nvSpPr>
          <p:spPr>
            <a:xfrm>
              <a:off x="644843" y="1699589"/>
              <a:ext cx="3277026" cy="5032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Isosceles Triangle 22">
              <a:extLst>
                <a:ext uri="{FF2B5EF4-FFF2-40B4-BE49-F238E27FC236}"/>
              </a:extLst>
            </p:cNvPr>
            <p:cNvSpPr/>
            <p:nvPr/>
          </p:nvSpPr>
          <p:spPr>
            <a:xfrm rot="10800000">
              <a:off x="2124585" y="4896949"/>
              <a:ext cx="317541" cy="27306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extLst>
            </p:cNvPr>
            <p:cNvSpPr/>
            <p:nvPr/>
          </p:nvSpPr>
          <p:spPr>
            <a:xfrm>
              <a:off x="640080" y="2275875"/>
              <a:ext cx="3286552" cy="2624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65049" y="2349926"/>
            <a:ext cx="4151753" cy="2472774"/>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87582" y="794719"/>
            <a:ext cx="5460857" cy="52570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Date Placeholder 3">
            <a:extLst>
              <a:ext uri="{FF2B5EF4-FFF2-40B4-BE49-F238E27FC236}"/>
            </a:extLst>
          </p:cNvPr>
          <p:cNvSpPr>
            <a:spLocks noGrp="1"/>
          </p:cNvSpPr>
          <p:nvPr>
            <p:ph type="dt" sz="half" idx="10"/>
          </p:nvPr>
        </p:nvSpPr>
        <p:spPr/>
        <p:txBody>
          <a:bodyPr/>
          <a:lstStyle>
            <a:lvl1pPr>
              <a:defRPr/>
            </a:lvl1pPr>
          </a:lstStyle>
          <a:p>
            <a:fld id="{1772CEC2-9323-DA49-A783-9F4EDD34CEE8}" type="datetime1">
              <a:rPr lang="en-US" smtClean="0"/>
              <a:t>12/3/19</a:t>
            </a:fld>
            <a:endParaRPr lang="en-US"/>
          </a:p>
        </p:txBody>
      </p:sp>
      <p:sp>
        <p:nvSpPr>
          <p:cNvPr id="30" name="Footer Placeholder 4">
            <a:extLst>
              <a:ext uri="{FF2B5EF4-FFF2-40B4-BE49-F238E27FC236}"/>
            </a:extLst>
          </p:cNvPr>
          <p:cNvSpPr>
            <a:spLocks noGrp="1"/>
          </p:cNvSpPr>
          <p:nvPr>
            <p:ph type="ftr" sz="quarter" idx="11"/>
          </p:nvPr>
        </p:nvSpPr>
        <p:spPr/>
        <p:txBody>
          <a:bodyPr/>
          <a:lstStyle>
            <a:lvl1pPr>
              <a:defRPr/>
            </a:lvl1pPr>
          </a:lstStyle>
          <a:p>
            <a:r>
              <a:rPr lang="en-US" smtClean="0"/>
              <a:t>Copyright © 2020 Carolina Academic Press, LLC. All rights reserved.</a:t>
            </a:r>
            <a:endParaRPr lang="en-US"/>
          </a:p>
        </p:txBody>
      </p:sp>
      <p:sp>
        <p:nvSpPr>
          <p:cNvPr id="31" name="Slide Number Placeholder 5">
            <a:extLst>
              <a:ext uri="{FF2B5EF4-FFF2-40B4-BE49-F238E27FC236}"/>
            </a:extLst>
          </p:cNvPr>
          <p:cNvSpPr>
            <a:spLocks noGrp="1"/>
          </p:cNvSpPr>
          <p:nvPr>
            <p:ph type="sldNum" sz="quarter" idx="12"/>
          </p:nvPr>
        </p:nvSpPr>
        <p:spPr/>
        <p:txBody>
          <a:bodyPr/>
          <a:lstStyle>
            <a:lvl1pPr>
              <a:defRPr/>
            </a:lvl1pPr>
          </a:lstStyle>
          <a:p>
            <a:fld id="{6105D13F-C55B-F24D-8F54-0226A93D141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4" name="Group 6"/>
          <p:cNvGrpSpPr>
            <a:grpSpLocks/>
          </p:cNvGrpSpPr>
          <p:nvPr/>
        </p:nvGrpSpPr>
        <p:grpSpPr bwMode="auto">
          <a:xfrm flipH="1">
            <a:off x="1" y="0"/>
            <a:ext cx="12562417" cy="6858000"/>
            <a:chOff x="1243013" y="0"/>
            <a:chExt cx="9402763" cy="6858001"/>
          </a:xfrm>
        </p:grpSpPr>
        <p:sp>
          <p:nvSpPr>
            <p:cNvPr id="5" name="Freeform 5"/>
            <p:cNvSpPr>
              <a:spLocks/>
            </p:cNvSpPr>
            <p:nvPr/>
          </p:nvSpPr>
          <p:spPr bwMode="auto">
            <a:xfrm>
              <a:off x="2289175" y="0"/>
              <a:ext cx="3867150" cy="6848475"/>
            </a:xfrm>
            <a:custGeom>
              <a:avLst/>
              <a:gdLst>
                <a:gd name="T0" fmla="*/ 2147483646 w 813"/>
                <a:gd name="T1" fmla="*/ 0 h 1440"/>
                <a:gd name="T2" fmla="*/ 2147483646 w 813"/>
                <a:gd name="T3" fmla="*/ 2147483646 h 1440"/>
                <a:gd name="T4" fmla="*/ 0 60000 65536"/>
                <a:gd name="T5" fmla="*/ 0 60000 65536"/>
              </a:gdLst>
              <a:ahLst/>
              <a:cxnLst>
                <a:cxn ang="T4">
                  <a:pos x="T0" y="T1"/>
                </a:cxn>
                <a:cxn ang="T5">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6" name="Freeform 6"/>
            <p:cNvSpPr>
              <a:spLocks/>
            </p:cNvSpPr>
            <p:nvPr/>
          </p:nvSpPr>
          <p:spPr bwMode="auto">
            <a:xfrm>
              <a:off x="9604375" y="9525"/>
              <a:ext cx="1041400" cy="328613"/>
            </a:xfrm>
            <a:custGeom>
              <a:avLst/>
              <a:gdLst>
                <a:gd name="T0" fmla="*/ 2147483646 w 219"/>
                <a:gd name="T1" fmla="*/ 2147483646 h 69"/>
                <a:gd name="T2" fmla="*/ 0 w 219"/>
                <a:gd name="T3" fmla="*/ 0 h 69"/>
                <a:gd name="T4" fmla="*/ 0 60000 65536"/>
                <a:gd name="T5" fmla="*/ 0 60000 65536"/>
              </a:gdLst>
              <a:ahLst/>
              <a:cxnLst>
                <a:cxn ang="T4">
                  <a:pos x="T0" y="T1"/>
                </a:cxn>
                <a:cxn ang="T5">
                  <a:pos x="T2" y="T3"/>
                </a:cxn>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7" name="Freeform 7"/>
            <p:cNvSpPr>
              <a:spLocks/>
            </p:cNvSpPr>
            <p:nvPr/>
          </p:nvSpPr>
          <p:spPr bwMode="auto">
            <a:xfrm>
              <a:off x="9223375" y="5578475"/>
              <a:ext cx="1422400" cy="1270000"/>
            </a:xfrm>
            <a:custGeom>
              <a:avLst/>
              <a:gdLst>
                <a:gd name="T0" fmla="*/ 0 w 299"/>
                <a:gd name="T1" fmla="*/ 2147483646 h 267"/>
                <a:gd name="T2" fmla="*/ 2147483646 w 299"/>
                <a:gd name="T3" fmla="*/ 0 h 267"/>
                <a:gd name="T4" fmla="*/ 0 60000 65536"/>
                <a:gd name="T5" fmla="*/ 0 60000 65536"/>
              </a:gdLst>
              <a:ahLst/>
              <a:cxnLst>
                <a:cxn ang="T4">
                  <a:pos x="T0" y="T1"/>
                </a:cxn>
                <a:cxn ang="T5">
                  <a:pos x="T2" y="T3"/>
                </a:cxn>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8" name="Freeform 8"/>
            <p:cNvSpPr>
              <a:spLocks/>
            </p:cNvSpPr>
            <p:nvPr/>
          </p:nvSpPr>
          <p:spPr bwMode="auto">
            <a:xfrm>
              <a:off x="2103438" y="0"/>
              <a:ext cx="3681413" cy="6848475"/>
            </a:xfrm>
            <a:custGeom>
              <a:avLst/>
              <a:gdLst>
                <a:gd name="T0" fmla="*/ 2147483646 w 774"/>
                <a:gd name="T1" fmla="*/ 0 h 1440"/>
                <a:gd name="T2" fmla="*/ 2147483646 w 774"/>
                <a:gd name="T3" fmla="*/ 2147483646 h 1440"/>
                <a:gd name="T4" fmla="*/ 0 60000 65536"/>
                <a:gd name="T5" fmla="*/ 0 60000 65536"/>
              </a:gdLst>
              <a:ahLst/>
              <a:cxnLst>
                <a:cxn ang="T4">
                  <a:pos x="T0" y="T1"/>
                </a:cxn>
                <a:cxn ang="T5">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9" name="Freeform 9"/>
            <p:cNvSpPr>
              <a:spLocks/>
            </p:cNvSpPr>
            <p:nvPr/>
          </p:nvSpPr>
          <p:spPr bwMode="auto">
            <a:xfrm>
              <a:off x="10179050" y="9525"/>
              <a:ext cx="466725" cy="157163"/>
            </a:xfrm>
            <a:custGeom>
              <a:avLst/>
              <a:gdLst>
                <a:gd name="T0" fmla="*/ 2147483646 w 98"/>
                <a:gd name="T1" fmla="*/ 2147483646 h 33"/>
                <a:gd name="T2" fmla="*/ 0 w 98"/>
                <a:gd name="T3" fmla="*/ 0 h 33"/>
                <a:gd name="T4" fmla="*/ 0 60000 65536"/>
                <a:gd name="T5" fmla="*/ 0 60000 65536"/>
              </a:gdLst>
              <a:ahLst/>
              <a:cxnLst>
                <a:cxn ang="T4">
                  <a:pos x="T0" y="T1"/>
                </a:cxn>
                <a:cxn ang="T5">
                  <a:pos x="T2" y="T3"/>
                </a:cxn>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0" name="Freeform 10"/>
            <p:cNvSpPr>
              <a:spLocks/>
            </p:cNvSpPr>
            <p:nvPr/>
          </p:nvSpPr>
          <p:spPr bwMode="auto">
            <a:xfrm>
              <a:off x="9471025" y="5811838"/>
              <a:ext cx="1174750" cy="1046163"/>
            </a:xfrm>
            <a:custGeom>
              <a:avLst/>
              <a:gdLst>
                <a:gd name="T0" fmla="*/ 0 w 247"/>
                <a:gd name="T1" fmla="*/ 2147483646 h 220"/>
                <a:gd name="T2" fmla="*/ 2147483646 w 247"/>
                <a:gd name="T3" fmla="*/ 0 h 220"/>
                <a:gd name="T4" fmla="*/ 0 60000 65536"/>
                <a:gd name="T5" fmla="*/ 0 60000 65536"/>
              </a:gdLst>
              <a:ahLst/>
              <a:cxnLst>
                <a:cxn ang="T4">
                  <a:pos x="T0" y="T1"/>
                </a:cxn>
                <a:cxn ang="T5">
                  <a:pos x="T2" y="T3"/>
                </a:cxn>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1" name="Freeform 11"/>
            <p:cNvSpPr>
              <a:spLocks/>
            </p:cNvSpPr>
            <p:nvPr/>
          </p:nvSpPr>
          <p:spPr bwMode="auto">
            <a:xfrm>
              <a:off x="1985963" y="0"/>
              <a:ext cx="3622675" cy="6848475"/>
            </a:xfrm>
            <a:custGeom>
              <a:avLst/>
              <a:gdLst>
                <a:gd name="T0" fmla="*/ 2147483646 w 762"/>
                <a:gd name="T1" fmla="*/ 0 h 1440"/>
                <a:gd name="T2" fmla="*/ 2147483646 w 762"/>
                <a:gd name="T3" fmla="*/ 2147483646 h 1440"/>
                <a:gd name="T4" fmla="*/ 0 60000 65536"/>
                <a:gd name="T5" fmla="*/ 0 60000 65536"/>
              </a:gdLst>
              <a:ahLst/>
              <a:cxnLst>
                <a:cxn ang="T4">
                  <a:pos x="T0" y="T1"/>
                </a:cxn>
                <a:cxn ang="T5">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2" name="Freeform 12"/>
            <p:cNvSpPr>
              <a:spLocks/>
            </p:cNvSpPr>
            <p:nvPr/>
          </p:nvSpPr>
          <p:spPr bwMode="auto">
            <a:xfrm>
              <a:off x="10479088" y="9525"/>
              <a:ext cx="166688" cy="57150"/>
            </a:xfrm>
            <a:custGeom>
              <a:avLst/>
              <a:gdLst>
                <a:gd name="T0" fmla="*/ 2147483646 w 35"/>
                <a:gd name="T1" fmla="*/ 2147483646 h 12"/>
                <a:gd name="T2" fmla="*/ 0 w 35"/>
                <a:gd name="T3" fmla="*/ 0 h 12"/>
                <a:gd name="T4" fmla="*/ 0 60000 65536"/>
                <a:gd name="T5" fmla="*/ 0 60000 65536"/>
              </a:gdLst>
              <a:ahLst/>
              <a:cxnLst>
                <a:cxn ang="T4">
                  <a:pos x="T0" y="T1"/>
                </a:cxn>
                <a:cxn ang="T5">
                  <a:pos x="T2" y="T3"/>
                </a:cxn>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3" name="Freeform 13"/>
            <p:cNvSpPr>
              <a:spLocks/>
            </p:cNvSpPr>
            <p:nvPr/>
          </p:nvSpPr>
          <p:spPr bwMode="auto">
            <a:xfrm>
              <a:off x="9618663" y="5940425"/>
              <a:ext cx="1027113" cy="908050"/>
            </a:xfrm>
            <a:custGeom>
              <a:avLst/>
              <a:gdLst>
                <a:gd name="T0" fmla="*/ 0 w 216"/>
                <a:gd name="T1" fmla="*/ 2147483646 h 191"/>
                <a:gd name="T2" fmla="*/ 2147483646 w 216"/>
                <a:gd name="T3" fmla="*/ 0 h 191"/>
                <a:gd name="T4" fmla="*/ 0 60000 65536"/>
                <a:gd name="T5" fmla="*/ 0 60000 65536"/>
              </a:gdLst>
              <a:ahLst/>
              <a:cxnLst>
                <a:cxn ang="T4">
                  <a:pos x="T0" y="T1"/>
                </a:cxn>
                <a:cxn ang="T5">
                  <a:pos x="T2" y="T3"/>
                </a:cxn>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4" name="Freeform 14"/>
            <p:cNvSpPr>
              <a:spLocks/>
            </p:cNvSpPr>
            <p:nvPr/>
          </p:nvSpPr>
          <p:spPr bwMode="auto">
            <a:xfrm>
              <a:off x="1985963" y="0"/>
              <a:ext cx="3248025" cy="6848475"/>
            </a:xfrm>
            <a:custGeom>
              <a:avLst/>
              <a:gdLst>
                <a:gd name="T0" fmla="*/ 2147483646 w 683"/>
                <a:gd name="T1" fmla="*/ 0 h 1440"/>
                <a:gd name="T2" fmla="*/ 2147483646 w 683"/>
                <a:gd name="T3" fmla="*/ 2147483646 h 1440"/>
                <a:gd name="T4" fmla="*/ 0 60000 65536"/>
                <a:gd name="T5" fmla="*/ 0 60000 65536"/>
              </a:gdLst>
              <a:ahLst/>
              <a:cxnLst>
                <a:cxn ang="T4">
                  <a:pos x="T0" y="T1"/>
                </a:cxn>
                <a:cxn ang="T5">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5" name="Freeform 15"/>
            <p:cNvSpPr>
              <a:spLocks/>
            </p:cNvSpPr>
            <p:nvPr/>
          </p:nvSpPr>
          <p:spPr bwMode="auto">
            <a:xfrm>
              <a:off x="9780588" y="6054725"/>
              <a:ext cx="865188" cy="793750"/>
            </a:xfrm>
            <a:custGeom>
              <a:avLst/>
              <a:gdLst>
                <a:gd name="T0" fmla="*/ 0 w 182"/>
                <a:gd name="T1" fmla="*/ 2147483646 h 167"/>
                <a:gd name="T2" fmla="*/ 2147483646 w 182"/>
                <a:gd name="T3" fmla="*/ 0 h 167"/>
                <a:gd name="T4" fmla="*/ 0 60000 65536"/>
                <a:gd name="T5" fmla="*/ 0 60000 65536"/>
              </a:gdLst>
              <a:ahLst/>
              <a:cxnLst>
                <a:cxn ang="T4">
                  <a:pos x="T0" y="T1"/>
                </a:cxn>
                <a:cxn ang="T5">
                  <a:pos x="T2" y="T3"/>
                </a:cxn>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6" name="Freeform 16"/>
            <p:cNvSpPr>
              <a:spLocks/>
            </p:cNvSpPr>
            <p:nvPr/>
          </p:nvSpPr>
          <p:spPr bwMode="auto">
            <a:xfrm>
              <a:off x="1871663" y="0"/>
              <a:ext cx="3233738" cy="6848475"/>
            </a:xfrm>
            <a:custGeom>
              <a:avLst/>
              <a:gdLst>
                <a:gd name="T0" fmla="*/ 2147483646 w 680"/>
                <a:gd name="T1" fmla="*/ 0 h 1440"/>
                <a:gd name="T2" fmla="*/ 2147483646 w 680"/>
                <a:gd name="T3" fmla="*/ 2147483646 h 1440"/>
                <a:gd name="T4" fmla="*/ 0 60000 65536"/>
                <a:gd name="T5" fmla="*/ 0 60000 65536"/>
              </a:gdLst>
              <a:ahLst/>
              <a:cxnLst>
                <a:cxn ang="T4">
                  <a:pos x="T0" y="T1"/>
                </a:cxn>
                <a:cxn ang="T5">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7" name="Freeform 17"/>
            <p:cNvSpPr>
              <a:spLocks/>
            </p:cNvSpPr>
            <p:nvPr/>
          </p:nvSpPr>
          <p:spPr bwMode="auto">
            <a:xfrm>
              <a:off x="9956800" y="6216650"/>
              <a:ext cx="688975" cy="631825"/>
            </a:xfrm>
            <a:custGeom>
              <a:avLst/>
              <a:gdLst>
                <a:gd name="T0" fmla="*/ 0 w 145"/>
                <a:gd name="T1" fmla="*/ 2147483646 h 133"/>
                <a:gd name="T2" fmla="*/ 2147483646 w 145"/>
                <a:gd name="T3" fmla="*/ 0 h 133"/>
                <a:gd name="T4" fmla="*/ 0 60000 65536"/>
                <a:gd name="T5" fmla="*/ 0 60000 65536"/>
              </a:gdLst>
              <a:ahLst/>
              <a:cxnLst>
                <a:cxn ang="T4">
                  <a:pos x="T0" y="T1"/>
                </a:cxn>
                <a:cxn ang="T5">
                  <a:pos x="T2" y="T3"/>
                </a:cxn>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8" name="Freeform 18"/>
            <p:cNvSpPr>
              <a:spLocks/>
            </p:cNvSpPr>
            <p:nvPr/>
          </p:nvSpPr>
          <p:spPr bwMode="auto">
            <a:xfrm>
              <a:off x="1466850" y="0"/>
              <a:ext cx="3424238" cy="6848475"/>
            </a:xfrm>
            <a:custGeom>
              <a:avLst/>
              <a:gdLst>
                <a:gd name="T0" fmla="*/ 2147483646 w 720"/>
                <a:gd name="T1" fmla="*/ 0 h 1440"/>
                <a:gd name="T2" fmla="*/ 2147483646 w 720"/>
                <a:gd name="T3" fmla="*/ 2147483646 h 1440"/>
                <a:gd name="T4" fmla="*/ 0 60000 65536"/>
                <a:gd name="T5" fmla="*/ 0 60000 65536"/>
              </a:gdLst>
              <a:ahLst/>
              <a:cxnLst>
                <a:cxn ang="T4">
                  <a:pos x="T0" y="T1"/>
                </a:cxn>
                <a:cxn ang="T5">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9" name="Freeform 19"/>
            <p:cNvSpPr>
              <a:spLocks/>
            </p:cNvSpPr>
            <p:nvPr/>
          </p:nvSpPr>
          <p:spPr bwMode="auto">
            <a:xfrm>
              <a:off x="10264775" y="6519863"/>
              <a:ext cx="381000" cy="328613"/>
            </a:xfrm>
            <a:custGeom>
              <a:avLst/>
              <a:gdLst>
                <a:gd name="T0" fmla="*/ 0 w 80"/>
                <a:gd name="T1" fmla="*/ 2147483646 h 69"/>
                <a:gd name="T2" fmla="*/ 2147483646 w 80"/>
                <a:gd name="T3" fmla="*/ 0 h 69"/>
                <a:gd name="T4" fmla="*/ 0 60000 65536"/>
                <a:gd name="T5" fmla="*/ 0 60000 65536"/>
              </a:gdLst>
              <a:ahLst/>
              <a:cxnLst>
                <a:cxn ang="T4">
                  <a:pos x="T0" y="T1"/>
                </a:cxn>
                <a:cxn ang="T5">
                  <a:pos x="T2" y="T3"/>
                </a:cxn>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0" name="Freeform 20"/>
            <p:cNvSpPr>
              <a:spLocks/>
            </p:cNvSpPr>
            <p:nvPr/>
          </p:nvSpPr>
          <p:spPr bwMode="auto">
            <a:xfrm>
              <a:off x="1581150" y="0"/>
              <a:ext cx="2720975" cy="6848475"/>
            </a:xfrm>
            <a:custGeom>
              <a:avLst/>
              <a:gdLst>
                <a:gd name="T0" fmla="*/ 2147483646 w 572"/>
                <a:gd name="T1" fmla="*/ 0 h 1440"/>
                <a:gd name="T2" fmla="*/ 2147483646 w 572"/>
                <a:gd name="T3" fmla="*/ 2147483646 h 1440"/>
                <a:gd name="T4" fmla="*/ 0 60000 65536"/>
                <a:gd name="T5" fmla="*/ 0 60000 65536"/>
              </a:gdLst>
              <a:ahLst/>
              <a:cxnLst>
                <a:cxn ang="T4">
                  <a:pos x="T0" y="T1"/>
                </a:cxn>
                <a:cxn ang="T5">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1" name="Freeform 21"/>
            <p:cNvSpPr>
              <a:spLocks/>
            </p:cNvSpPr>
            <p:nvPr/>
          </p:nvSpPr>
          <p:spPr bwMode="auto">
            <a:xfrm>
              <a:off x="1243013" y="0"/>
              <a:ext cx="2949575" cy="6848475"/>
            </a:xfrm>
            <a:custGeom>
              <a:avLst/>
              <a:gdLst>
                <a:gd name="T0" fmla="*/ 2147483646 w 620"/>
                <a:gd name="T1" fmla="*/ 0 h 1440"/>
                <a:gd name="T2" fmla="*/ 2147483646 w 620"/>
                <a:gd name="T3" fmla="*/ 2147483646 h 1440"/>
                <a:gd name="T4" fmla="*/ 0 60000 65536"/>
                <a:gd name="T5" fmla="*/ 0 60000 65536"/>
              </a:gdLst>
              <a:ahLst/>
              <a:cxnLst>
                <a:cxn ang="T4">
                  <a:pos x="T0" y="T1"/>
                </a:cxn>
                <a:cxn ang="T5">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2" name="Freeform 22"/>
            <p:cNvSpPr>
              <a:spLocks/>
            </p:cNvSpPr>
            <p:nvPr/>
          </p:nvSpPr>
          <p:spPr bwMode="auto">
            <a:xfrm>
              <a:off x="1524000" y="0"/>
              <a:ext cx="1446213" cy="2030413"/>
            </a:xfrm>
            <a:custGeom>
              <a:avLst/>
              <a:gdLst>
                <a:gd name="T0" fmla="*/ 2147483646 w 304"/>
                <a:gd name="T1" fmla="*/ 0 h 427"/>
                <a:gd name="T2" fmla="*/ 0 w 304"/>
                <a:gd name="T3" fmla="*/ 2147483646 h 427"/>
                <a:gd name="T4" fmla="*/ 0 60000 65536"/>
                <a:gd name="T5" fmla="*/ 0 60000 65536"/>
              </a:gdLst>
              <a:ahLst/>
              <a:cxnLst>
                <a:cxn ang="T4">
                  <a:pos x="T0" y="T1"/>
                </a:cxn>
                <a:cxn ang="T5">
                  <a:pos x="T2" y="T3"/>
                </a:cxn>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3" name="Freeform 23"/>
            <p:cNvSpPr>
              <a:spLocks/>
            </p:cNvSpPr>
            <p:nvPr/>
          </p:nvSpPr>
          <p:spPr bwMode="auto">
            <a:xfrm>
              <a:off x="1524000" y="9525"/>
              <a:ext cx="1246188" cy="1641475"/>
            </a:xfrm>
            <a:custGeom>
              <a:avLst/>
              <a:gdLst>
                <a:gd name="T0" fmla="*/ 2147483646 w 262"/>
                <a:gd name="T1" fmla="*/ 0 h 345"/>
                <a:gd name="T2" fmla="*/ 0 w 262"/>
                <a:gd name="T3" fmla="*/ 2147483646 h 345"/>
                <a:gd name="T4" fmla="*/ 0 60000 65536"/>
                <a:gd name="T5" fmla="*/ 0 60000 65536"/>
              </a:gdLst>
              <a:ahLst/>
              <a:cxnLst>
                <a:cxn ang="T4">
                  <a:pos x="T0" y="T1"/>
                </a:cxn>
                <a:cxn ang="T5">
                  <a:pos x="T2" y="T3"/>
                </a:cxn>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4" name="Freeform 24"/>
            <p:cNvSpPr>
              <a:spLocks/>
            </p:cNvSpPr>
            <p:nvPr/>
          </p:nvSpPr>
          <p:spPr bwMode="auto">
            <a:xfrm>
              <a:off x="1524000" y="0"/>
              <a:ext cx="1036638" cy="1212850"/>
            </a:xfrm>
            <a:custGeom>
              <a:avLst/>
              <a:gdLst>
                <a:gd name="T0" fmla="*/ 2147483646 w 218"/>
                <a:gd name="T1" fmla="*/ 0 h 255"/>
                <a:gd name="T2" fmla="*/ 0 w 218"/>
                <a:gd name="T3" fmla="*/ 2147483646 h 255"/>
                <a:gd name="T4" fmla="*/ 0 60000 65536"/>
                <a:gd name="T5" fmla="*/ 0 60000 65536"/>
              </a:gdLst>
              <a:ahLst/>
              <a:cxnLst>
                <a:cxn ang="T4">
                  <a:pos x="T0" y="T1"/>
                </a:cxn>
                <a:cxn ang="T5">
                  <a:pos x="T2" y="T3"/>
                </a:cxn>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grpSp>
      <p:grpSp>
        <p:nvGrpSpPr>
          <p:cNvPr id="25" name="Group 27"/>
          <p:cNvGrpSpPr>
            <a:grpSpLocks/>
          </p:cNvGrpSpPr>
          <p:nvPr/>
        </p:nvGrpSpPr>
        <p:grpSpPr bwMode="auto">
          <a:xfrm>
            <a:off x="6970184" y="1700213"/>
            <a:ext cx="4383616" cy="3470275"/>
            <a:chOff x="640080" y="1699589"/>
            <a:chExt cx="3286552" cy="3470421"/>
          </a:xfrm>
        </p:grpSpPr>
        <p:sp>
          <p:nvSpPr>
            <p:cNvPr id="26" name="Rectangle 25">
              <a:extLst>
                <a:ext uri="{FF2B5EF4-FFF2-40B4-BE49-F238E27FC236}"/>
              </a:extLst>
            </p:cNvPr>
            <p:cNvSpPr/>
            <p:nvPr/>
          </p:nvSpPr>
          <p:spPr>
            <a:xfrm>
              <a:off x="644840" y="1699589"/>
              <a:ext cx="3277031" cy="5032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Isosceles Triangle 22">
              <a:extLst>
                <a:ext uri="{FF2B5EF4-FFF2-40B4-BE49-F238E27FC236}"/>
              </a:extLst>
            </p:cNvPr>
            <p:cNvSpPr/>
            <p:nvPr/>
          </p:nvSpPr>
          <p:spPr>
            <a:xfrm rot="10800000">
              <a:off x="2125456" y="4896949"/>
              <a:ext cx="315801" cy="27306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extLst>
            </p:cNvPr>
            <p:cNvSpPr/>
            <p:nvPr/>
          </p:nvSpPr>
          <p:spPr>
            <a:xfrm>
              <a:off x="640080" y="2275875"/>
              <a:ext cx="3286552" cy="2624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084813" y="2349924"/>
            <a:ext cx="4149396" cy="2464951"/>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7678" y="802808"/>
            <a:ext cx="5491055" cy="525480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Date Placeholder 3">
            <a:extLst>
              <a:ext uri="{FF2B5EF4-FFF2-40B4-BE49-F238E27FC236}"/>
            </a:extLst>
          </p:cNvPr>
          <p:cNvSpPr>
            <a:spLocks noGrp="1"/>
          </p:cNvSpPr>
          <p:nvPr>
            <p:ph type="dt" sz="half" idx="10"/>
          </p:nvPr>
        </p:nvSpPr>
        <p:spPr/>
        <p:txBody>
          <a:bodyPr/>
          <a:lstStyle>
            <a:lvl1pPr>
              <a:defRPr/>
            </a:lvl1pPr>
          </a:lstStyle>
          <a:p>
            <a:fld id="{CE94B3ED-C5FF-D84B-A6BF-380F73AFF50E}" type="datetime1">
              <a:rPr lang="en-US" smtClean="0"/>
              <a:t>12/3/19</a:t>
            </a:fld>
            <a:endParaRPr lang="en-US"/>
          </a:p>
        </p:txBody>
      </p:sp>
      <p:sp>
        <p:nvSpPr>
          <p:cNvPr id="30" name="Footer Placeholder 4">
            <a:extLst>
              <a:ext uri="{FF2B5EF4-FFF2-40B4-BE49-F238E27FC236}"/>
            </a:extLst>
          </p:cNvPr>
          <p:cNvSpPr>
            <a:spLocks noGrp="1"/>
          </p:cNvSpPr>
          <p:nvPr>
            <p:ph type="ftr" sz="quarter" idx="11"/>
          </p:nvPr>
        </p:nvSpPr>
        <p:spPr/>
        <p:txBody>
          <a:bodyPr/>
          <a:lstStyle>
            <a:lvl1pPr>
              <a:defRPr/>
            </a:lvl1pPr>
          </a:lstStyle>
          <a:p>
            <a:r>
              <a:rPr lang="en-US" smtClean="0"/>
              <a:t>Copyright © 2020 Carolina Academic Press, LLC. All rights reserved.</a:t>
            </a:r>
            <a:endParaRPr lang="en-US"/>
          </a:p>
        </p:txBody>
      </p:sp>
      <p:sp>
        <p:nvSpPr>
          <p:cNvPr id="31" name="Slide Number Placeholder 5">
            <a:extLst>
              <a:ext uri="{FF2B5EF4-FFF2-40B4-BE49-F238E27FC236}"/>
            </a:extLst>
          </p:cNvPr>
          <p:cNvSpPr>
            <a:spLocks noGrp="1"/>
          </p:cNvSpPr>
          <p:nvPr>
            <p:ph type="sldNum" sz="quarter" idx="12"/>
          </p:nvPr>
        </p:nvSpPr>
        <p:spPr/>
        <p:txBody>
          <a:bodyPr/>
          <a:lstStyle>
            <a:lvl1pPr>
              <a:defRPr/>
            </a:lvl1pPr>
          </a:lstStyle>
          <a:p>
            <a:fld id="{6105D13F-C55B-F24D-8F54-0226A93D141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09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a:extLst>
              <a:ext uri="{FF2B5EF4-FFF2-40B4-BE49-F238E27FC236}"/>
            </a:extLst>
          </p:cNvPr>
          <p:cNvSpPr>
            <a:spLocks noGrp="1"/>
          </p:cNvSpPr>
          <p:nvPr>
            <p:ph type="dt" sz="half" idx="10"/>
          </p:nvPr>
        </p:nvSpPr>
        <p:spPr/>
        <p:txBody>
          <a:bodyPr/>
          <a:lstStyle>
            <a:lvl1pPr>
              <a:defRPr/>
            </a:lvl1pPr>
          </a:lstStyle>
          <a:p>
            <a:fld id="{B83F90D6-DE4E-ED4C-B415-CED7C4B23550}" type="datetime1">
              <a:rPr lang="en-US" altLang="x-none" smtClean="0"/>
              <a:t>12/3/19</a:t>
            </a:fld>
            <a:endParaRPr lang="x-none" altLang="x-none"/>
          </a:p>
        </p:txBody>
      </p:sp>
      <p:sp>
        <p:nvSpPr>
          <p:cNvPr id="6" name="Footer Placeholder 4">
            <a:extLst>
              <a:ext uri="{FF2B5EF4-FFF2-40B4-BE49-F238E27FC236}"/>
            </a:extLst>
          </p:cNvPr>
          <p:cNvSpPr>
            <a:spLocks noGrp="1"/>
          </p:cNvSpPr>
          <p:nvPr>
            <p:ph type="ftr" sz="quarter" idx="11"/>
          </p:nvPr>
        </p:nvSpPr>
        <p:spPr/>
        <p:txBody>
          <a:bodyPr/>
          <a:lstStyle>
            <a:lvl1pPr>
              <a:defRPr/>
            </a:lvl1pPr>
          </a:lstStyle>
          <a:p>
            <a:r>
              <a:rPr lang="en-US" altLang="x-none" smtClean="0"/>
              <a:t>Copyright © 2020 Carolina Academic Press, LLC. All rights reserved.</a:t>
            </a:r>
            <a:endParaRPr lang="x-none" altLang="x-none"/>
          </a:p>
        </p:txBody>
      </p:sp>
      <p:sp>
        <p:nvSpPr>
          <p:cNvPr id="7" name="Slide Number Placeholder 5">
            <a:extLst>
              <a:ext uri="{FF2B5EF4-FFF2-40B4-BE49-F238E27FC236}"/>
            </a:extLst>
          </p:cNvPr>
          <p:cNvSpPr>
            <a:spLocks noGrp="1"/>
          </p:cNvSpPr>
          <p:nvPr>
            <p:ph type="sldNum" sz="quarter" idx="12"/>
          </p:nvPr>
        </p:nvSpPr>
        <p:spPr/>
        <p:txBody>
          <a:bodyPr/>
          <a:lstStyle>
            <a:lvl1pPr>
              <a:defRPr/>
            </a:lvl1pPr>
          </a:lstStyle>
          <a:p>
            <a:fld id="{64052D91-9E8E-4C47-84EB-14B5FB70BBEE}" type="slidenum">
              <a:rPr lang="en-US" altLang="en-US" smtClean="0"/>
              <a:pPr/>
              <a:t>‹#›</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AndTx">
  <p:cSld name="Title, 2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10972800" cy="13716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09600" y="19812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609600" y="4000500"/>
            <a:ext cx="5384800" cy="18669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half" idx="3"/>
          </p:nvPr>
        </p:nvSpPr>
        <p:spPr>
          <a:xfrm>
            <a:off x="6197600" y="1981200"/>
            <a:ext cx="5384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3">
            <a:extLst>
              <a:ext uri="{FF2B5EF4-FFF2-40B4-BE49-F238E27FC236}"/>
            </a:extLst>
          </p:cNvPr>
          <p:cNvSpPr>
            <a:spLocks noGrp="1"/>
          </p:cNvSpPr>
          <p:nvPr>
            <p:ph type="dt" sz="half" idx="10"/>
          </p:nvPr>
        </p:nvSpPr>
        <p:spPr/>
        <p:txBody>
          <a:bodyPr/>
          <a:lstStyle>
            <a:lvl1pPr>
              <a:defRPr/>
            </a:lvl1pPr>
          </a:lstStyle>
          <a:p>
            <a:fld id="{B15B7411-F9C3-5E44-814E-094F495169CA}" type="datetime1">
              <a:rPr lang="en-US" altLang="x-none" smtClean="0"/>
              <a:t>12/3/19</a:t>
            </a:fld>
            <a:endParaRPr lang="x-none" altLang="x-none"/>
          </a:p>
        </p:txBody>
      </p:sp>
      <p:sp>
        <p:nvSpPr>
          <p:cNvPr id="7" name="Footer Placeholder 4">
            <a:extLst>
              <a:ext uri="{FF2B5EF4-FFF2-40B4-BE49-F238E27FC236}"/>
            </a:extLst>
          </p:cNvPr>
          <p:cNvSpPr>
            <a:spLocks noGrp="1"/>
          </p:cNvSpPr>
          <p:nvPr>
            <p:ph type="ftr" sz="quarter" idx="11"/>
          </p:nvPr>
        </p:nvSpPr>
        <p:spPr/>
        <p:txBody>
          <a:bodyPr/>
          <a:lstStyle>
            <a:lvl1pPr>
              <a:defRPr/>
            </a:lvl1pPr>
          </a:lstStyle>
          <a:p>
            <a:r>
              <a:rPr lang="en-US" altLang="x-none" smtClean="0"/>
              <a:t>Copyright © 2020 Carolina Academic Press, LLC. All rights reserved.</a:t>
            </a:r>
            <a:endParaRPr lang="x-none" altLang="x-none"/>
          </a:p>
        </p:txBody>
      </p:sp>
      <p:sp>
        <p:nvSpPr>
          <p:cNvPr id="8" name="Slide Number Placeholder 5">
            <a:extLst>
              <a:ext uri="{FF2B5EF4-FFF2-40B4-BE49-F238E27FC236}"/>
            </a:extLst>
          </p:cNvPr>
          <p:cNvSpPr>
            <a:spLocks noGrp="1"/>
          </p:cNvSpPr>
          <p:nvPr>
            <p:ph type="sldNum" sz="quarter" idx="12"/>
          </p:nvPr>
        </p:nvSpPr>
        <p:spPr/>
        <p:txBody>
          <a:bodyPr/>
          <a:lstStyle>
            <a:lvl1pPr>
              <a:defRPr/>
            </a:lvl1pPr>
          </a:lstStyle>
          <a:p>
            <a:fld id="{223FA34B-11F1-D24E-B09E-9B1C1D41AE88}"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4" name="Group 6"/>
          <p:cNvGrpSpPr>
            <a:grpSpLocks/>
          </p:cNvGrpSpPr>
          <p:nvPr/>
        </p:nvGrpSpPr>
        <p:grpSpPr bwMode="auto">
          <a:xfrm>
            <a:off x="-380999" y="0"/>
            <a:ext cx="12562417" cy="6858000"/>
            <a:chOff x="1243013" y="0"/>
            <a:chExt cx="9402763" cy="6858001"/>
          </a:xfrm>
        </p:grpSpPr>
        <p:sp>
          <p:nvSpPr>
            <p:cNvPr id="5" name="Freeform 5"/>
            <p:cNvSpPr>
              <a:spLocks/>
            </p:cNvSpPr>
            <p:nvPr/>
          </p:nvSpPr>
          <p:spPr bwMode="auto">
            <a:xfrm>
              <a:off x="2289175" y="0"/>
              <a:ext cx="3867150" cy="6848475"/>
            </a:xfrm>
            <a:custGeom>
              <a:avLst/>
              <a:gdLst>
                <a:gd name="T0" fmla="*/ 2147483646 w 813"/>
                <a:gd name="T1" fmla="*/ 0 h 1440"/>
                <a:gd name="T2" fmla="*/ 2147483646 w 813"/>
                <a:gd name="T3" fmla="*/ 2147483646 h 1440"/>
                <a:gd name="T4" fmla="*/ 0 60000 65536"/>
                <a:gd name="T5" fmla="*/ 0 60000 65536"/>
              </a:gdLst>
              <a:ahLst/>
              <a:cxnLst>
                <a:cxn ang="T4">
                  <a:pos x="T0" y="T1"/>
                </a:cxn>
                <a:cxn ang="T5">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6" name="Freeform 6"/>
            <p:cNvSpPr>
              <a:spLocks/>
            </p:cNvSpPr>
            <p:nvPr/>
          </p:nvSpPr>
          <p:spPr bwMode="auto">
            <a:xfrm>
              <a:off x="9604375" y="9525"/>
              <a:ext cx="1041400" cy="328613"/>
            </a:xfrm>
            <a:custGeom>
              <a:avLst/>
              <a:gdLst>
                <a:gd name="T0" fmla="*/ 2147483646 w 219"/>
                <a:gd name="T1" fmla="*/ 2147483646 h 69"/>
                <a:gd name="T2" fmla="*/ 0 w 219"/>
                <a:gd name="T3" fmla="*/ 0 h 69"/>
                <a:gd name="T4" fmla="*/ 0 60000 65536"/>
                <a:gd name="T5" fmla="*/ 0 60000 65536"/>
              </a:gdLst>
              <a:ahLst/>
              <a:cxnLst>
                <a:cxn ang="T4">
                  <a:pos x="T0" y="T1"/>
                </a:cxn>
                <a:cxn ang="T5">
                  <a:pos x="T2" y="T3"/>
                </a:cxn>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7" name="Freeform 7"/>
            <p:cNvSpPr>
              <a:spLocks/>
            </p:cNvSpPr>
            <p:nvPr/>
          </p:nvSpPr>
          <p:spPr bwMode="auto">
            <a:xfrm>
              <a:off x="9223375" y="5578475"/>
              <a:ext cx="1422400" cy="1270000"/>
            </a:xfrm>
            <a:custGeom>
              <a:avLst/>
              <a:gdLst>
                <a:gd name="T0" fmla="*/ 0 w 299"/>
                <a:gd name="T1" fmla="*/ 2147483646 h 267"/>
                <a:gd name="T2" fmla="*/ 2147483646 w 299"/>
                <a:gd name="T3" fmla="*/ 0 h 267"/>
                <a:gd name="T4" fmla="*/ 0 60000 65536"/>
                <a:gd name="T5" fmla="*/ 0 60000 65536"/>
              </a:gdLst>
              <a:ahLst/>
              <a:cxnLst>
                <a:cxn ang="T4">
                  <a:pos x="T0" y="T1"/>
                </a:cxn>
                <a:cxn ang="T5">
                  <a:pos x="T2" y="T3"/>
                </a:cxn>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8" name="Freeform 8"/>
            <p:cNvSpPr>
              <a:spLocks/>
            </p:cNvSpPr>
            <p:nvPr/>
          </p:nvSpPr>
          <p:spPr bwMode="auto">
            <a:xfrm>
              <a:off x="2103438" y="0"/>
              <a:ext cx="3681413" cy="6848475"/>
            </a:xfrm>
            <a:custGeom>
              <a:avLst/>
              <a:gdLst>
                <a:gd name="T0" fmla="*/ 2147483646 w 774"/>
                <a:gd name="T1" fmla="*/ 0 h 1440"/>
                <a:gd name="T2" fmla="*/ 2147483646 w 774"/>
                <a:gd name="T3" fmla="*/ 2147483646 h 1440"/>
                <a:gd name="T4" fmla="*/ 0 60000 65536"/>
                <a:gd name="T5" fmla="*/ 0 60000 65536"/>
              </a:gdLst>
              <a:ahLst/>
              <a:cxnLst>
                <a:cxn ang="T4">
                  <a:pos x="T0" y="T1"/>
                </a:cxn>
                <a:cxn ang="T5">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9" name="Freeform 9"/>
            <p:cNvSpPr>
              <a:spLocks/>
            </p:cNvSpPr>
            <p:nvPr/>
          </p:nvSpPr>
          <p:spPr bwMode="auto">
            <a:xfrm>
              <a:off x="10179050" y="9525"/>
              <a:ext cx="466725" cy="157163"/>
            </a:xfrm>
            <a:custGeom>
              <a:avLst/>
              <a:gdLst>
                <a:gd name="T0" fmla="*/ 2147483646 w 98"/>
                <a:gd name="T1" fmla="*/ 2147483646 h 33"/>
                <a:gd name="T2" fmla="*/ 0 w 98"/>
                <a:gd name="T3" fmla="*/ 0 h 33"/>
                <a:gd name="T4" fmla="*/ 0 60000 65536"/>
                <a:gd name="T5" fmla="*/ 0 60000 65536"/>
              </a:gdLst>
              <a:ahLst/>
              <a:cxnLst>
                <a:cxn ang="T4">
                  <a:pos x="T0" y="T1"/>
                </a:cxn>
                <a:cxn ang="T5">
                  <a:pos x="T2" y="T3"/>
                </a:cxn>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0" name="Freeform 10"/>
            <p:cNvSpPr>
              <a:spLocks/>
            </p:cNvSpPr>
            <p:nvPr/>
          </p:nvSpPr>
          <p:spPr bwMode="auto">
            <a:xfrm>
              <a:off x="9471025" y="5811838"/>
              <a:ext cx="1174750" cy="1046163"/>
            </a:xfrm>
            <a:custGeom>
              <a:avLst/>
              <a:gdLst>
                <a:gd name="T0" fmla="*/ 0 w 247"/>
                <a:gd name="T1" fmla="*/ 2147483646 h 220"/>
                <a:gd name="T2" fmla="*/ 2147483646 w 247"/>
                <a:gd name="T3" fmla="*/ 0 h 220"/>
                <a:gd name="T4" fmla="*/ 0 60000 65536"/>
                <a:gd name="T5" fmla="*/ 0 60000 65536"/>
              </a:gdLst>
              <a:ahLst/>
              <a:cxnLst>
                <a:cxn ang="T4">
                  <a:pos x="T0" y="T1"/>
                </a:cxn>
                <a:cxn ang="T5">
                  <a:pos x="T2" y="T3"/>
                </a:cxn>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1" name="Freeform 11"/>
            <p:cNvSpPr>
              <a:spLocks/>
            </p:cNvSpPr>
            <p:nvPr/>
          </p:nvSpPr>
          <p:spPr bwMode="auto">
            <a:xfrm>
              <a:off x="1985963" y="0"/>
              <a:ext cx="3622675" cy="6848475"/>
            </a:xfrm>
            <a:custGeom>
              <a:avLst/>
              <a:gdLst>
                <a:gd name="T0" fmla="*/ 2147483646 w 762"/>
                <a:gd name="T1" fmla="*/ 0 h 1440"/>
                <a:gd name="T2" fmla="*/ 2147483646 w 762"/>
                <a:gd name="T3" fmla="*/ 2147483646 h 1440"/>
                <a:gd name="T4" fmla="*/ 0 60000 65536"/>
                <a:gd name="T5" fmla="*/ 0 60000 65536"/>
              </a:gdLst>
              <a:ahLst/>
              <a:cxnLst>
                <a:cxn ang="T4">
                  <a:pos x="T0" y="T1"/>
                </a:cxn>
                <a:cxn ang="T5">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2" name="Freeform 12"/>
            <p:cNvSpPr>
              <a:spLocks/>
            </p:cNvSpPr>
            <p:nvPr/>
          </p:nvSpPr>
          <p:spPr bwMode="auto">
            <a:xfrm>
              <a:off x="10479088" y="9525"/>
              <a:ext cx="166688" cy="57150"/>
            </a:xfrm>
            <a:custGeom>
              <a:avLst/>
              <a:gdLst>
                <a:gd name="T0" fmla="*/ 2147483646 w 35"/>
                <a:gd name="T1" fmla="*/ 2147483646 h 12"/>
                <a:gd name="T2" fmla="*/ 0 w 35"/>
                <a:gd name="T3" fmla="*/ 0 h 12"/>
                <a:gd name="T4" fmla="*/ 0 60000 65536"/>
                <a:gd name="T5" fmla="*/ 0 60000 65536"/>
              </a:gdLst>
              <a:ahLst/>
              <a:cxnLst>
                <a:cxn ang="T4">
                  <a:pos x="T0" y="T1"/>
                </a:cxn>
                <a:cxn ang="T5">
                  <a:pos x="T2" y="T3"/>
                </a:cxn>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3" name="Freeform 13"/>
            <p:cNvSpPr>
              <a:spLocks/>
            </p:cNvSpPr>
            <p:nvPr/>
          </p:nvSpPr>
          <p:spPr bwMode="auto">
            <a:xfrm>
              <a:off x="9618663" y="5940425"/>
              <a:ext cx="1027113" cy="908050"/>
            </a:xfrm>
            <a:custGeom>
              <a:avLst/>
              <a:gdLst>
                <a:gd name="T0" fmla="*/ 0 w 216"/>
                <a:gd name="T1" fmla="*/ 2147483646 h 191"/>
                <a:gd name="T2" fmla="*/ 2147483646 w 216"/>
                <a:gd name="T3" fmla="*/ 0 h 191"/>
                <a:gd name="T4" fmla="*/ 0 60000 65536"/>
                <a:gd name="T5" fmla="*/ 0 60000 65536"/>
              </a:gdLst>
              <a:ahLst/>
              <a:cxnLst>
                <a:cxn ang="T4">
                  <a:pos x="T0" y="T1"/>
                </a:cxn>
                <a:cxn ang="T5">
                  <a:pos x="T2" y="T3"/>
                </a:cxn>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4" name="Freeform 14"/>
            <p:cNvSpPr>
              <a:spLocks/>
            </p:cNvSpPr>
            <p:nvPr/>
          </p:nvSpPr>
          <p:spPr bwMode="auto">
            <a:xfrm>
              <a:off x="1985963" y="0"/>
              <a:ext cx="3248025" cy="6848475"/>
            </a:xfrm>
            <a:custGeom>
              <a:avLst/>
              <a:gdLst>
                <a:gd name="T0" fmla="*/ 2147483646 w 683"/>
                <a:gd name="T1" fmla="*/ 0 h 1440"/>
                <a:gd name="T2" fmla="*/ 2147483646 w 683"/>
                <a:gd name="T3" fmla="*/ 2147483646 h 1440"/>
                <a:gd name="T4" fmla="*/ 0 60000 65536"/>
                <a:gd name="T5" fmla="*/ 0 60000 65536"/>
              </a:gdLst>
              <a:ahLst/>
              <a:cxnLst>
                <a:cxn ang="T4">
                  <a:pos x="T0" y="T1"/>
                </a:cxn>
                <a:cxn ang="T5">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5" name="Freeform 15"/>
            <p:cNvSpPr>
              <a:spLocks/>
            </p:cNvSpPr>
            <p:nvPr/>
          </p:nvSpPr>
          <p:spPr bwMode="auto">
            <a:xfrm>
              <a:off x="9780588" y="6054725"/>
              <a:ext cx="865188" cy="793750"/>
            </a:xfrm>
            <a:custGeom>
              <a:avLst/>
              <a:gdLst>
                <a:gd name="T0" fmla="*/ 0 w 182"/>
                <a:gd name="T1" fmla="*/ 2147483646 h 167"/>
                <a:gd name="T2" fmla="*/ 2147483646 w 182"/>
                <a:gd name="T3" fmla="*/ 0 h 167"/>
                <a:gd name="T4" fmla="*/ 0 60000 65536"/>
                <a:gd name="T5" fmla="*/ 0 60000 65536"/>
              </a:gdLst>
              <a:ahLst/>
              <a:cxnLst>
                <a:cxn ang="T4">
                  <a:pos x="T0" y="T1"/>
                </a:cxn>
                <a:cxn ang="T5">
                  <a:pos x="T2" y="T3"/>
                </a:cxn>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6" name="Freeform 16"/>
            <p:cNvSpPr>
              <a:spLocks/>
            </p:cNvSpPr>
            <p:nvPr/>
          </p:nvSpPr>
          <p:spPr bwMode="auto">
            <a:xfrm>
              <a:off x="1871663" y="0"/>
              <a:ext cx="3233738" cy="6848475"/>
            </a:xfrm>
            <a:custGeom>
              <a:avLst/>
              <a:gdLst>
                <a:gd name="T0" fmla="*/ 2147483646 w 680"/>
                <a:gd name="T1" fmla="*/ 0 h 1440"/>
                <a:gd name="T2" fmla="*/ 2147483646 w 680"/>
                <a:gd name="T3" fmla="*/ 2147483646 h 1440"/>
                <a:gd name="T4" fmla="*/ 0 60000 65536"/>
                <a:gd name="T5" fmla="*/ 0 60000 65536"/>
              </a:gdLst>
              <a:ahLst/>
              <a:cxnLst>
                <a:cxn ang="T4">
                  <a:pos x="T0" y="T1"/>
                </a:cxn>
                <a:cxn ang="T5">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7" name="Freeform 17"/>
            <p:cNvSpPr>
              <a:spLocks/>
            </p:cNvSpPr>
            <p:nvPr/>
          </p:nvSpPr>
          <p:spPr bwMode="auto">
            <a:xfrm>
              <a:off x="9956800" y="6216650"/>
              <a:ext cx="688975" cy="631825"/>
            </a:xfrm>
            <a:custGeom>
              <a:avLst/>
              <a:gdLst>
                <a:gd name="T0" fmla="*/ 0 w 145"/>
                <a:gd name="T1" fmla="*/ 2147483646 h 133"/>
                <a:gd name="T2" fmla="*/ 2147483646 w 145"/>
                <a:gd name="T3" fmla="*/ 0 h 133"/>
                <a:gd name="T4" fmla="*/ 0 60000 65536"/>
                <a:gd name="T5" fmla="*/ 0 60000 65536"/>
              </a:gdLst>
              <a:ahLst/>
              <a:cxnLst>
                <a:cxn ang="T4">
                  <a:pos x="T0" y="T1"/>
                </a:cxn>
                <a:cxn ang="T5">
                  <a:pos x="T2" y="T3"/>
                </a:cxn>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8" name="Freeform 18"/>
            <p:cNvSpPr>
              <a:spLocks/>
            </p:cNvSpPr>
            <p:nvPr/>
          </p:nvSpPr>
          <p:spPr bwMode="auto">
            <a:xfrm>
              <a:off x="1466850" y="0"/>
              <a:ext cx="3424238" cy="6848475"/>
            </a:xfrm>
            <a:custGeom>
              <a:avLst/>
              <a:gdLst>
                <a:gd name="T0" fmla="*/ 2147483646 w 720"/>
                <a:gd name="T1" fmla="*/ 0 h 1440"/>
                <a:gd name="T2" fmla="*/ 2147483646 w 720"/>
                <a:gd name="T3" fmla="*/ 2147483646 h 1440"/>
                <a:gd name="T4" fmla="*/ 0 60000 65536"/>
                <a:gd name="T5" fmla="*/ 0 60000 65536"/>
              </a:gdLst>
              <a:ahLst/>
              <a:cxnLst>
                <a:cxn ang="T4">
                  <a:pos x="T0" y="T1"/>
                </a:cxn>
                <a:cxn ang="T5">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9" name="Freeform 19"/>
            <p:cNvSpPr>
              <a:spLocks/>
            </p:cNvSpPr>
            <p:nvPr/>
          </p:nvSpPr>
          <p:spPr bwMode="auto">
            <a:xfrm>
              <a:off x="10264775" y="6519863"/>
              <a:ext cx="381000" cy="328613"/>
            </a:xfrm>
            <a:custGeom>
              <a:avLst/>
              <a:gdLst>
                <a:gd name="T0" fmla="*/ 0 w 80"/>
                <a:gd name="T1" fmla="*/ 2147483646 h 69"/>
                <a:gd name="T2" fmla="*/ 2147483646 w 80"/>
                <a:gd name="T3" fmla="*/ 0 h 69"/>
                <a:gd name="T4" fmla="*/ 0 60000 65536"/>
                <a:gd name="T5" fmla="*/ 0 60000 65536"/>
              </a:gdLst>
              <a:ahLst/>
              <a:cxnLst>
                <a:cxn ang="T4">
                  <a:pos x="T0" y="T1"/>
                </a:cxn>
                <a:cxn ang="T5">
                  <a:pos x="T2" y="T3"/>
                </a:cxn>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0" name="Freeform 20"/>
            <p:cNvSpPr>
              <a:spLocks/>
            </p:cNvSpPr>
            <p:nvPr/>
          </p:nvSpPr>
          <p:spPr bwMode="auto">
            <a:xfrm>
              <a:off x="1581150" y="0"/>
              <a:ext cx="2720975" cy="6848475"/>
            </a:xfrm>
            <a:custGeom>
              <a:avLst/>
              <a:gdLst>
                <a:gd name="T0" fmla="*/ 2147483646 w 572"/>
                <a:gd name="T1" fmla="*/ 0 h 1440"/>
                <a:gd name="T2" fmla="*/ 2147483646 w 572"/>
                <a:gd name="T3" fmla="*/ 2147483646 h 1440"/>
                <a:gd name="T4" fmla="*/ 0 60000 65536"/>
                <a:gd name="T5" fmla="*/ 0 60000 65536"/>
              </a:gdLst>
              <a:ahLst/>
              <a:cxnLst>
                <a:cxn ang="T4">
                  <a:pos x="T0" y="T1"/>
                </a:cxn>
                <a:cxn ang="T5">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1" name="Freeform 21"/>
            <p:cNvSpPr>
              <a:spLocks/>
            </p:cNvSpPr>
            <p:nvPr/>
          </p:nvSpPr>
          <p:spPr bwMode="auto">
            <a:xfrm>
              <a:off x="1243013" y="0"/>
              <a:ext cx="2949575" cy="6848475"/>
            </a:xfrm>
            <a:custGeom>
              <a:avLst/>
              <a:gdLst>
                <a:gd name="T0" fmla="*/ 2147483646 w 620"/>
                <a:gd name="T1" fmla="*/ 0 h 1440"/>
                <a:gd name="T2" fmla="*/ 2147483646 w 620"/>
                <a:gd name="T3" fmla="*/ 2147483646 h 1440"/>
                <a:gd name="T4" fmla="*/ 0 60000 65536"/>
                <a:gd name="T5" fmla="*/ 0 60000 65536"/>
              </a:gdLst>
              <a:ahLst/>
              <a:cxnLst>
                <a:cxn ang="T4">
                  <a:pos x="T0" y="T1"/>
                </a:cxn>
                <a:cxn ang="T5">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2" name="Freeform 22"/>
            <p:cNvSpPr>
              <a:spLocks/>
            </p:cNvSpPr>
            <p:nvPr/>
          </p:nvSpPr>
          <p:spPr bwMode="auto">
            <a:xfrm>
              <a:off x="1524000" y="0"/>
              <a:ext cx="1446213" cy="2030413"/>
            </a:xfrm>
            <a:custGeom>
              <a:avLst/>
              <a:gdLst>
                <a:gd name="T0" fmla="*/ 2147483646 w 304"/>
                <a:gd name="T1" fmla="*/ 0 h 427"/>
                <a:gd name="T2" fmla="*/ 0 w 304"/>
                <a:gd name="T3" fmla="*/ 2147483646 h 427"/>
                <a:gd name="T4" fmla="*/ 0 60000 65536"/>
                <a:gd name="T5" fmla="*/ 0 60000 65536"/>
              </a:gdLst>
              <a:ahLst/>
              <a:cxnLst>
                <a:cxn ang="T4">
                  <a:pos x="T0" y="T1"/>
                </a:cxn>
                <a:cxn ang="T5">
                  <a:pos x="T2" y="T3"/>
                </a:cxn>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3" name="Freeform 23"/>
            <p:cNvSpPr>
              <a:spLocks/>
            </p:cNvSpPr>
            <p:nvPr/>
          </p:nvSpPr>
          <p:spPr bwMode="auto">
            <a:xfrm>
              <a:off x="1524000" y="9525"/>
              <a:ext cx="1246188" cy="1641475"/>
            </a:xfrm>
            <a:custGeom>
              <a:avLst/>
              <a:gdLst>
                <a:gd name="T0" fmla="*/ 2147483646 w 262"/>
                <a:gd name="T1" fmla="*/ 0 h 345"/>
                <a:gd name="T2" fmla="*/ 0 w 262"/>
                <a:gd name="T3" fmla="*/ 2147483646 h 345"/>
                <a:gd name="T4" fmla="*/ 0 60000 65536"/>
                <a:gd name="T5" fmla="*/ 0 60000 65536"/>
              </a:gdLst>
              <a:ahLst/>
              <a:cxnLst>
                <a:cxn ang="T4">
                  <a:pos x="T0" y="T1"/>
                </a:cxn>
                <a:cxn ang="T5">
                  <a:pos x="T2" y="T3"/>
                </a:cxn>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4" name="Freeform 24"/>
            <p:cNvSpPr>
              <a:spLocks/>
            </p:cNvSpPr>
            <p:nvPr/>
          </p:nvSpPr>
          <p:spPr bwMode="auto">
            <a:xfrm>
              <a:off x="1524000" y="0"/>
              <a:ext cx="1036638" cy="1212850"/>
            </a:xfrm>
            <a:custGeom>
              <a:avLst/>
              <a:gdLst>
                <a:gd name="T0" fmla="*/ 2147483646 w 218"/>
                <a:gd name="T1" fmla="*/ 0 h 255"/>
                <a:gd name="T2" fmla="*/ 0 w 218"/>
                <a:gd name="T3" fmla="*/ 2147483646 h 255"/>
                <a:gd name="T4" fmla="*/ 0 60000 65536"/>
                <a:gd name="T5" fmla="*/ 0 60000 65536"/>
              </a:gdLst>
              <a:ahLst/>
              <a:cxnLst>
                <a:cxn ang="T4">
                  <a:pos x="T0" y="T1"/>
                </a:cxn>
                <a:cxn ang="T5">
                  <a:pos x="T2" y="T3"/>
                </a:cxn>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grpSp>
      <p:grpSp>
        <p:nvGrpSpPr>
          <p:cNvPr id="25" name="Group 27"/>
          <p:cNvGrpSpPr>
            <a:grpSpLocks/>
          </p:cNvGrpSpPr>
          <p:nvPr/>
        </p:nvGrpSpPr>
        <p:grpSpPr bwMode="auto">
          <a:xfrm>
            <a:off x="853018" y="1700213"/>
            <a:ext cx="4381500" cy="3470275"/>
            <a:chOff x="640080" y="1699589"/>
            <a:chExt cx="3286552" cy="3470421"/>
          </a:xfrm>
        </p:grpSpPr>
        <p:sp>
          <p:nvSpPr>
            <p:cNvPr id="26" name="Rectangle 25">
              <a:extLst>
                <a:ext uri="{FF2B5EF4-FFF2-40B4-BE49-F238E27FC236}"/>
              </a:extLst>
            </p:cNvPr>
            <p:cNvSpPr/>
            <p:nvPr/>
          </p:nvSpPr>
          <p:spPr>
            <a:xfrm>
              <a:off x="644843" y="1699589"/>
              <a:ext cx="3277026" cy="5032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Isosceles Triangle 22">
              <a:extLst>
                <a:ext uri="{FF2B5EF4-FFF2-40B4-BE49-F238E27FC236}"/>
              </a:extLst>
            </p:cNvPr>
            <p:cNvSpPr/>
            <p:nvPr/>
          </p:nvSpPr>
          <p:spPr>
            <a:xfrm rot="10800000">
              <a:off x="2124585" y="4896949"/>
              <a:ext cx="317541" cy="27306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Rectangle 27">
              <a:extLst>
                <a:ext uri="{FF2B5EF4-FFF2-40B4-BE49-F238E27FC236}"/>
              </a:extLst>
            </p:cNvPr>
            <p:cNvSpPr/>
            <p:nvPr/>
          </p:nvSpPr>
          <p:spPr>
            <a:xfrm>
              <a:off x="640080" y="2275875"/>
              <a:ext cx="3286552" cy="2624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67406" y="2349924"/>
            <a:ext cx="4149397" cy="246495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887583" y="803186"/>
            <a:ext cx="5455213" cy="5248622"/>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9" name="Date Placeholder 3">
            <a:extLst>
              <a:ext uri="{FF2B5EF4-FFF2-40B4-BE49-F238E27FC236}"/>
            </a:extLst>
          </p:cNvPr>
          <p:cNvSpPr>
            <a:spLocks noGrp="1"/>
          </p:cNvSpPr>
          <p:nvPr>
            <p:ph type="dt" sz="half" idx="10"/>
          </p:nvPr>
        </p:nvSpPr>
        <p:spPr/>
        <p:txBody>
          <a:bodyPr/>
          <a:lstStyle>
            <a:lvl1pPr>
              <a:defRPr/>
            </a:lvl1pPr>
          </a:lstStyle>
          <a:p>
            <a:fld id="{86DF7B5A-8F8A-5443-93FE-4B97D5F20C4F}" type="datetime1">
              <a:rPr lang="en-US" smtClean="0"/>
              <a:t>12/3/19</a:t>
            </a:fld>
            <a:endParaRPr lang="en-US"/>
          </a:p>
        </p:txBody>
      </p:sp>
      <p:sp>
        <p:nvSpPr>
          <p:cNvPr id="30" name="Footer Placeholder 4">
            <a:extLst>
              <a:ext uri="{FF2B5EF4-FFF2-40B4-BE49-F238E27FC236}"/>
            </a:extLst>
          </p:cNvPr>
          <p:cNvSpPr>
            <a:spLocks noGrp="1"/>
          </p:cNvSpPr>
          <p:nvPr>
            <p:ph type="ftr" sz="quarter" idx="11"/>
          </p:nvPr>
        </p:nvSpPr>
        <p:spPr/>
        <p:txBody>
          <a:bodyPr/>
          <a:lstStyle>
            <a:lvl1pPr>
              <a:defRPr/>
            </a:lvl1pPr>
          </a:lstStyle>
          <a:p>
            <a:r>
              <a:rPr lang="en-US" smtClean="0"/>
              <a:t>Copyright © 2020 Carolina Academic Press, LLC. All rights reserved.</a:t>
            </a:r>
            <a:endParaRPr lang="en-US"/>
          </a:p>
        </p:txBody>
      </p:sp>
      <p:sp>
        <p:nvSpPr>
          <p:cNvPr id="31" name="Slide Number Placeholder 5">
            <a:extLst>
              <a:ext uri="{FF2B5EF4-FFF2-40B4-BE49-F238E27FC236}"/>
            </a:extLst>
          </p:cNvPr>
          <p:cNvSpPr>
            <a:spLocks noGrp="1"/>
          </p:cNvSpPr>
          <p:nvPr>
            <p:ph type="sldNum" sz="quarter" idx="12"/>
          </p:nvPr>
        </p:nvSpPr>
        <p:spPr/>
        <p:txBody>
          <a:bodyPr/>
          <a:lstStyle>
            <a:lvl1pPr>
              <a:defRPr/>
            </a:lvl1pPr>
          </a:lstStyle>
          <a:p>
            <a:fld id="{6105D13F-C55B-F24D-8F54-0226A93D141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4" name="Group 6"/>
          <p:cNvGrpSpPr>
            <a:grpSpLocks/>
          </p:cNvGrpSpPr>
          <p:nvPr/>
        </p:nvGrpSpPr>
        <p:grpSpPr bwMode="auto">
          <a:xfrm>
            <a:off x="1" y="0"/>
            <a:ext cx="12740217" cy="6853238"/>
            <a:chOff x="1524000" y="0"/>
            <a:chExt cx="9555163" cy="6853238"/>
          </a:xfrm>
        </p:grpSpPr>
        <p:sp>
          <p:nvSpPr>
            <p:cNvPr id="5" name="Freeform 6"/>
            <p:cNvSpPr>
              <a:spLocks/>
            </p:cNvSpPr>
            <p:nvPr/>
          </p:nvSpPr>
          <p:spPr bwMode="auto">
            <a:xfrm>
              <a:off x="1524000" y="1331913"/>
              <a:ext cx="7837488" cy="5521325"/>
            </a:xfrm>
            <a:custGeom>
              <a:avLst/>
              <a:gdLst>
                <a:gd name="T0" fmla="*/ 2147483646 w 1648"/>
                <a:gd name="T1" fmla="*/ 2147483646 h 1161"/>
                <a:gd name="T2" fmla="*/ 2147483646 w 1648"/>
                <a:gd name="T3" fmla="*/ 2147483646 h 1161"/>
                <a:gd name="T4" fmla="*/ 2147483646 w 1648"/>
                <a:gd name="T5" fmla="*/ 2147483646 h 1161"/>
                <a:gd name="T6" fmla="*/ 0 w 1648"/>
                <a:gd name="T7" fmla="*/ 2147483646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6" name="Freeform 7"/>
            <p:cNvSpPr>
              <a:spLocks/>
            </p:cNvSpPr>
            <p:nvPr/>
          </p:nvSpPr>
          <p:spPr bwMode="auto">
            <a:xfrm>
              <a:off x="1524000" y="5564188"/>
              <a:ext cx="1412875" cy="1284288"/>
            </a:xfrm>
            <a:custGeom>
              <a:avLst/>
              <a:gdLst>
                <a:gd name="T0" fmla="*/ 0 w 297"/>
                <a:gd name="T1" fmla="*/ 0 h 270"/>
                <a:gd name="T2" fmla="*/ 2147483646 w 297"/>
                <a:gd name="T3" fmla="*/ 2147483646 h 270"/>
                <a:gd name="T4" fmla="*/ 0 60000 65536"/>
                <a:gd name="T5" fmla="*/ 0 60000 65536"/>
              </a:gdLst>
              <a:ahLst/>
              <a:cxnLst>
                <a:cxn ang="T4">
                  <a:pos x="T0" y="T1"/>
                </a:cxn>
                <a:cxn ang="T5">
                  <a:pos x="T2" y="T3"/>
                </a:cxn>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7" name="Freeform 8"/>
            <p:cNvSpPr>
              <a:spLocks/>
            </p:cNvSpPr>
            <p:nvPr/>
          </p:nvSpPr>
          <p:spPr bwMode="auto">
            <a:xfrm>
              <a:off x="1524000" y="2030413"/>
              <a:ext cx="6510338" cy="4813300"/>
            </a:xfrm>
            <a:custGeom>
              <a:avLst/>
              <a:gdLst>
                <a:gd name="T0" fmla="*/ 2147483646 w 1369"/>
                <a:gd name="T1" fmla="*/ 2147483646 h 1012"/>
                <a:gd name="T2" fmla="*/ 2147483646 w 1369"/>
                <a:gd name="T3" fmla="*/ 2147483646 h 1012"/>
                <a:gd name="T4" fmla="*/ 2147483646 w 1369"/>
                <a:gd name="T5" fmla="*/ 2147483646 h 1012"/>
                <a:gd name="T6" fmla="*/ 0 w 1369"/>
                <a:gd name="T7" fmla="*/ 2147483646 h 10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8" name="Freeform 9"/>
            <p:cNvSpPr>
              <a:spLocks/>
            </p:cNvSpPr>
            <p:nvPr/>
          </p:nvSpPr>
          <p:spPr bwMode="auto">
            <a:xfrm>
              <a:off x="1528763" y="6207125"/>
              <a:ext cx="717550" cy="646113"/>
            </a:xfrm>
            <a:custGeom>
              <a:avLst/>
              <a:gdLst>
                <a:gd name="T0" fmla="*/ 0 w 151"/>
                <a:gd name="T1" fmla="*/ 0 h 136"/>
                <a:gd name="T2" fmla="*/ 2147483646 w 151"/>
                <a:gd name="T3" fmla="*/ 2147483646 h 136"/>
                <a:gd name="T4" fmla="*/ 0 60000 65536"/>
                <a:gd name="T5" fmla="*/ 0 60000 65536"/>
              </a:gdLst>
              <a:ahLst/>
              <a:cxnLst>
                <a:cxn ang="T4">
                  <a:pos x="T0" y="T1"/>
                </a:cxn>
                <a:cxn ang="T5">
                  <a:pos x="T2" y="T3"/>
                </a:cxn>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9" name="Freeform 10"/>
            <p:cNvSpPr>
              <a:spLocks/>
            </p:cNvSpPr>
            <p:nvPr/>
          </p:nvSpPr>
          <p:spPr bwMode="auto">
            <a:xfrm>
              <a:off x="1524000" y="1806575"/>
              <a:ext cx="6753225" cy="5046663"/>
            </a:xfrm>
            <a:custGeom>
              <a:avLst/>
              <a:gdLst>
                <a:gd name="T0" fmla="*/ 2147483646 w 1420"/>
                <a:gd name="T1" fmla="*/ 2147483646 h 1061"/>
                <a:gd name="T2" fmla="*/ 2147483646 w 1420"/>
                <a:gd name="T3" fmla="*/ 2147483646 h 1061"/>
                <a:gd name="T4" fmla="*/ 2147483646 w 1420"/>
                <a:gd name="T5" fmla="*/ 2147483646 h 1061"/>
                <a:gd name="T6" fmla="*/ 2147483646 w 1420"/>
                <a:gd name="T7" fmla="*/ 2147483646 h 1061"/>
                <a:gd name="T8" fmla="*/ 0 w 1420"/>
                <a:gd name="T9" fmla="*/ 2147483646 h 10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0" name="Freeform 11"/>
            <p:cNvSpPr>
              <a:spLocks/>
            </p:cNvSpPr>
            <p:nvPr/>
          </p:nvSpPr>
          <p:spPr bwMode="auto">
            <a:xfrm>
              <a:off x="1524000" y="669925"/>
              <a:ext cx="8797925" cy="6183313"/>
            </a:xfrm>
            <a:custGeom>
              <a:avLst/>
              <a:gdLst>
                <a:gd name="T0" fmla="*/ 2147483646 w 1850"/>
                <a:gd name="T1" fmla="*/ 2147483646 h 1300"/>
                <a:gd name="T2" fmla="*/ 2147483646 w 1850"/>
                <a:gd name="T3" fmla="*/ 2147483646 h 1300"/>
                <a:gd name="T4" fmla="*/ 2147483646 w 1850"/>
                <a:gd name="T5" fmla="*/ 2147483646 h 1300"/>
                <a:gd name="T6" fmla="*/ 0 w 1850"/>
                <a:gd name="T7" fmla="*/ 2147483646 h 13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1" name="Freeform 12"/>
            <p:cNvSpPr>
              <a:spLocks/>
            </p:cNvSpPr>
            <p:nvPr/>
          </p:nvSpPr>
          <p:spPr bwMode="auto">
            <a:xfrm>
              <a:off x="1524000" y="119063"/>
              <a:ext cx="9555163" cy="6734175"/>
            </a:xfrm>
            <a:custGeom>
              <a:avLst/>
              <a:gdLst>
                <a:gd name="T0" fmla="*/ 2147483646 w 2009"/>
                <a:gd name="T1" fmla="*/ 2147483646 h 1416"/>
                <a:gd name="T2" fmla="*/ 2147483646 w 2009"/>
                <a:gd name="T3" fmla="*/ 2147483646 h 1416"/>
                <a:gd name="T4" fmla="*/ 2147483646 w 2009"/>
                <a:gd name="T5" fmla="*/ 2147483646 h 1416"/>
                <a:gd name="T6" fmla="*/ 0 w 2009"/>
                <a:gd name="T7" fmla="*/ 2147483646 h 14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2" name="Freeform 13"/>
            <p:cNvSpPr>
              <a:spLocks/>
            </p:cNvSpPr>
            <p:nvPr/>
          </p:nvSpPr>
          <p:spPr bwMode="auto">
            <a:xfrm>
              <a:off x="5419725" y="4763"/>
              <a:ext cx="5216525" cy="5368925"/>
            </a:xfrm>
            <a:custGeom>
              <a:avLst/>
              <a:gdLst>
                <a:gd name="T0" fmla="*/ 2147483646 w 1097"/>
                <a:gd name="T1" fmla="*/ 2147483646 h 1129"/>
                <a:gd name="T2" fmla="*/ 2147483646 w 1097"/>
                <a:gd name="T3" fmla="*/ 2147483646 h 1129"/>
                <a:gd name="T4" fmla="*/ 0 w 1097"/>
                <a:gd name="T5" fmla="*/ 0 h 1129"/>
                <a:gd name="T6" fmla="*/ 0 60000 65536"/>
                <a:gd name="T7" fmla="*/ 0 60000 65536"/>
                <a:gd name="T8" fmla="*/ 0 60000 65536"/>
              </a:gdLst>
              <a:ahLst/>
              <a:cxnLst>
                <a:cxn ang="T6">
                  <a:pos x="T0" y="T1"/>
                </a:cxn>
                <a:cxn ang="T7">
                  <a:pos x="T2" y="T3"/>
                </a:cxn>
                <a:cxn ang="T8">
                  <a:pos x="T4" y="T5"/>
                </a:cxn>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3" name="Freeform 15"/>
            <p:cNvSpPr>
              <a:spLocks/>
            </p:cNvSpPr>
            <p:nvPr/>
          </p:nvSpPr>
          <p:spPr bwMode="auto">
            <a:xfrm>
              <a:off x="5813425" y="4763"/>
              <a:ext cx="4832350" cy="4822825"/>
            </a:xfrm>
            <a:custGeom>
              <a:avLst/>
              <a:gdLst>
                <a:gd name="T0" fmla="*/ 2147483646 w 1016"/>
                <a:gd name="T1" fmla="*/ 2147483646 h 1014"/>
                <a:gd name="T2" fmla="*/ 2147483646 w 1016"/>
                <a:gd name="T3" fmla="*/ 2147483646 h 1014"/>
                <a:gd name="T4" fmla="*/ 0 w 1016"/>
                <a:gd name="T5" fmla="*/ 0 h 1014"/>
                <a:gd name="T6" fmla="*/ 0 60000 65536"/>
                <a:gd name="T7" fmla="*/ 0 60000 65536"/>
                <a:gd name="T8" fmla="*/ 0 60000 65536"/>
              </a:gdLst>
              <a:ahLst/>
              <a:cxnLst>
                <a:cxn ang="T6">
                  <a:pos x="T0" y="T1"/>
                </a:cxn>
                <a:cxn ang="T7">
                  <a:pos x="T2" y="T3"/>
                </a:cxn>
                <a:cxn ang="T8">
                  <a:pos x="T4" y="T5"/>
                </a:cxn>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4" name="Freeform 16"/>
            <p:cNvSpPr>
              <a:spLocks/>
            </p:cNvSpPr>
            <p:nvPr/>
          </p:nvSpPr>
          <p:spPr bwMode="auto">
            <a:xfrm>
              <a:off x="6003925" y="4763"/>
              <a:ext cx="4641850" cy="4598988"/>
            </a:xfrm>
            <a:custGeom>
              <a:avLst/>
              <a:gdLst>
                <a:gd name="T0" fmla="*/ 2147483646 w 976"/>
                <a:gd name="T1" fmla="*/ 2147483646 h 967"/>
                <a:gd name="T2" fmla="*/ 2147483646 w 976"/>
                <a:gd name="T3" fmla="*/ 2147483646 h 967"/>
                <a:gd name="T4" fmla="*/ 0 w 976"/>
                <a:gd name="T5" fmla="*/ 0 h 967"/>
                <a:gd name="T6" fmla="*/ 0 60000 65536"/>
                <a:gd name="T7" fmla="*/ 0 60000 65536"/>
                <a:gd name="T8" fmla="*/ 0 60000 65536"/>
              </a:gdLst>
              <a:ahLst/>
              <a:cxnLst>
                <a:cxn ang="T6">
                  <a:pos x="T0" y="T1"/>
                </a:cxn>
                <a:cxn ang="T7">
                  <a:pos x="T2" y="T3"/>
                </a:cxn>
                <a:cxn ang="T8">
                  <a:pos x="T4" y="T5"/>
                </a:cxn>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5" name="Freeform 17"/>
            <p:cNvSpPr>
              <a:spLocks/>
            </p:cNvSpPr>
            <p:nvPr/>
          </p:nvSpPr>
          <p:spPr bwMode="auto">
            <a:xfrm>
              <a:off x="6203950" y="0"/>
              <a:ext cx="4441825" cy="4237038"/>
            </a:xfrm>
            <a:custGeom>
              <a:avLst/>
              <a:gdLst>
                <a:gd name="T0" fmla="*/ 2147483646 w 934"/>
                <a:gd name="T1" fmla="*/ 2147483646 h 891"/>
                <a:gd name="T2" fmla="*/ 2147483646 w 934"/>
                <a:gd name="T3" fmla="*/ 2147483646 h 891"/>
                <a:gd name="T4" fmla="*/ 0 w 934"/>
                <a:gd name="T5" fmla="*/ 0 h 891"/>
                <a:gd name="T6" fmla="*/ 0 60000 65536"/>
                <a:gd name="T7" fmla="*/ 0 60000 65536"/>
                <a:gd name="T8" fmla="*/ 0 60000 65536"/>
              </a:gdLst>
              <a:ahLst/>
              <a:cxnLst>
                <a:cxn ang="T6">
                  <a:pos x="T0" y="T1"/>
                </a:cxn>
                <a:cxn ang="T7">
                  <a:pos x="T2" y="T3"/>
                </a:cxn>
                <a:cxn ang="T8">
                  <a:pos x="T4" y="T5"/>
                </a:cxn>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6" name="Freeform 18"/>
            <p:cNvSpPr>
              <a:spLocks/>
            </p:cNvSpPr>
            <p:nvPr/>
          </p:nvSpPr>
          <p:spPr bwMode="auto">
            <a:xfrm>
              <a:off x="6456363" y="4763"/>
              <a:ext cx="4179888" cy="3986213"/>
            </a:xfrm>
            <a:custGeom>
              <a:avLst/>
              <a:gdLst>
                <a:gd name="T0" fmla="*/ 2147483646 w 879"/>
                <a:gd name="T1" fmla="*/ 2147483646 h 838"/>
                <a:gd name="T2" fmla="*/ 2147483646 w 879"/>
                <a:gd name="T3" fmla="*/ 2147483646 h 838"/>
                <a:gd name="T4" fmla="*/ 0 w 879"/>
                <a:gd name="T5" fmla="*/ 0 h 838"/>
                <a:gd name="T6" fmla="*/ 0 60000 65536"/>
                <a:gd name="T7" fmla="*/ 0 60000 65536"/>
                <a:gd name="T8" fmla="*/ 0 60000 65536"/>
              </a:gdLst>
              <a:ahLst/>
              <a:cxnLst>
                <a:cxn ang="T6">
                  <a:pos x="T0" y="T1"/>
                </a:cxn>
                <a:cxn ang="T7">
                  <a:pos x="T2" y="T3"/>
                </a:cxn>
                <a:cxn ang="T8">
                  <a:pos x="T4" y="T5"/>
                </a:cxn>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7" name="Freeform 19"/>
            <p:cNvSpPr>
              <a:spLocks/>
            </p:cNvSpPr>
            <p:nvPr/>
          </p:nvSpPr>
          <p:spPr bwMode="auto">
            <a:xfrm>
              <a:off x="6869113" y="4763"/>
              <a:ext cx="3776663" cy="3838575"/>
            </a:xfrm>
            <a:custGeom>
              <a:avLst/>
              <a:gdLst>
                <a:gd name="T0" fmla="*/ 2147483646 w 794"/>
                <a:gd name="T1" fmla="*/ 2147483646 h 807"/>
                <a:gd name="T2" fmla="*/ 2147483646 w 794"/>
                <a:gd name="T3" fmla="*/ 2147483646 h 807"/>
                <a:gd name="T4" fmla="*/ 0 w 794"/>
                <a:gd name="T5" fmla="*/ 0 h 807"/>
                <a:gd name="T6" fmla="*/ 0 60000 65536"/>
                <a:gd name="T7" fmla="*/ 0 60000 65536"/>
                <a:gd name="T8" fmla="*/ 0 60000 65536"/>
              </a:gdLst>
              <a:ahLst/>
              <a:cxnLst>
                <a:cxn ang="T6">
                  <a:pos x="T0" y="T1"/>
                </a:cxn>
                <a:cxn ang="T7">
                  <a:pos x="T2" y="T3"/>
                </a:cxn>
                <a:cxn ang="T8">
                  <a:pos x="T4" y="T5"/>
                </a:cxn>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8" name="Freeform 20"/>
            <p:cNvSpPr>
              <a:spLocks/>
            </p:cNvSpPr>
            <p:nvPr/>
          </p:nvSpPr>
          <p:spPr bwMode="auto">
            <a:xfrm>
              <a:off x="8758238" y="4763"/>
              <a:ext cx="1887538" cy="1355725"/>
            </a:xfrm>
            <a:custGeom>
              <a:avLst/>
              <a:gdLst>
                <a:gd name="T0" fmla="*/ 2147483646 w 397"/>
                <a:gd name="T1" fmla="*/ 2147483646 h 285"/>
                <a:gd name="T2" fmla="*/ 0 w 397"/>
                <a:gd name="T3" fmla="*/ 0 h 285"/>
                <a:gd name="T4" fmla="*/ 0 60000 65536"/>
                <a:gd name="T5" fmla="*/ 0 60000 65536"/>
              </a:gdLst>
              <a:ahLst/>
              <a:cxnLst>
                <a:cxn ang="T4">
                  <a:pos x="T0" y="T1"/>
                </a:cxn>
                <a:cxn ang="T5">
                  <a:pos x="T2" y="T3"/>
                </a:cxn>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9" name="Freeform 21"/>
            <p:cNvSpPr>
              <a:spLocks/>
            </p:cNvSpPr>
            <p:nvPr/>
          </p:nvSpPr>
          <p:spPr bwMode="auto">
            <a:xfrm>
              <a:off x="9223375" y="9525"/>
              <a:ext cx="1422400" cy="1108075"/>
            </a:xfrm>
            <a:custGeom>
              <a:avLst/>
              <a:gdLst>
                <a:gd name="T0" fmla="*/ 2147483646 w 299"/>
                <a:gd name="T1" fmla="*/ 2147483646 h 233"/>
                <a:gd name="T2" fmla="*/ 0 w 299"/>
                <a:gd name="T3" fmla="*/ 0 h 233"/>
                <a:gd name="T4" fmla="*/ 0 60000 65536"/>
                <a:gd name="T5" fmla="*/ 0 60000 65536"/>
              </a:gdLst>
              <a:ahLst/>
              <a:cxnLst>
                <a:cxn ang="T4">
                  <a:pos x="T0" y="T1"/>
                </a:cxn>
                <a:cxn ang="T5">
                  <a:pos x="T2" y="T3"/>
                </a:cxn>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0" name="Freeform 22"/>
            <p:cNvSpPr>
              <a:spLocks/>
            </p:cNvSpPr>
            <p:nvPr/>
          </p:nvSpPr>
          <p:spPr bwMode="auto">
            <a:xfrm>
              <a:off x="10009188" y="4763"/>
              <a:ext cx="636588" cy="361950"/>
            </a:xfrm>
            <a:custGeom>
              <a:avLst/>
              <a:gdLst>
                <a:gd name="T0" fmla="*/ 0 w 134"/>
                <a:gd name="T1" fmla="*/ 0 h 76"/>
                <a:gd name="T2" fmla="*/ 2147483646 w 134"/>
                <a:gd name="T3" fmla="*/ 2147483646 h 76"/>
                <a:gd name="T4" fmla="*/ 0 60000 65536"/>
                <a:gd name="T5" fmla="*/ 0 60000 65536"/>
              </a:gdLst>
              <a:ahLst/>
              <a:cxnLst>
                <a:cxn ang="T4">
                  <a:pos x="T0" y="T1"/>
                </a:cxn>
                <a:cxn ang="T5">
                  <a:pos x="T2" y="T3"/>
                </a:cxn>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grpSp>
      <p:grpSp>
        <p:nvGrpSpPr>
          <p:cNvPr id="21" name="Group 23"/>
          <p:cNvGrpSpPr>
            <a:grpSpLocks/>
          </p:cNvGrpSpPr>
          <p:nvPr/>
        </p:nvGrpSpPr>
        <p:grpSpPr bwMode="auto">
          <a:xfrm>
            <a:off x="3204634" y="1158876"/>
            <a:ext cx="5757333" cy="4537075"/>
            <a:chOff x="2403476" y="1158902"/>
            <a:chExt cx="4317684" cy="4537816"/>
          </a:xfrm>
        </p:grpSpPr>
        <p:sp>
          <p:nvSpPr>
            <p:cNvPr id="22" name="Rectangle 21">
              <a:extLst>
                <a:ext uri="{FF2B5EF4-FFF2-40B4-BE49-F238E27FC236}"/>
              </a:extLst>
            </p:cNvPr>
            <p:cNvSpPr/>
            <p:nvPr/>
          </p:nvSpPr>
          <p:spPr>
            <a:xfrm>
              <a:off x="2403476" y="1158902"/>
              <a:ext cx="4317684" cy="7319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a:extLst>
                <a:ext uri="{FF2B5EF4-FFF2-40B4-BE49-F238E27FC236}"/>
              </a:extLst>
            </p:cNvPr>
            <p:cNvSpPr/>
            <p:nvPr/>
          </p:nvSpPr>
          <p:spPr>
            <a:xfrm>
              <a:off x="2403476" y="1963896"/>
              <a:ext cx="4317684" cy="338351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8">
              <a:extLst>
                <a:ext uri="{FF2B5EF4-FFF2-40B4-BE49-F238E27FC236}"/>
              </a:extLst>
            </p:cNvPr>
            <p:cNvSpPr/>
            <p:nvPr/>
          </p:nvSpPr>
          <p:spPr>
            <a:xfrm rot="10800000">
              <a:off x="4359133" y="5345824"/>
              <a:ext cx="406370" cy="350894"/>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05531" y="2028827"/>
            <a:ext cx="5550603" cy="1732474"/>
          </a:xfrm>
        </p:spPr>
        <p:txBody>
          <a:bodyPr bIns="0" anchor="b"/>
          <a:lstStyle>
            <a:lvl1pPr algn="ctr">
              <a:defRPr sz="36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05531" y="3843339"/>
            <a:ext cx="5550603" cy="1426097"/>
          </a:xfrm>
        </p:spPr>
        <p:txBody>
          <a:bodyPr tIns="0">
            <a:normAutofit/>
          </a:bodyPr>
          <a:lstStyle>
            <a:lvl1pPr marL="0" indent="0" algn="ctr">
              <a:buNone/>
              <a:defRPr sz="1600">
                <a:solidFill>
                  <a:srgbClr val="FFFEFF"/>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25" name="Date Placeholder 3">
            <a:extLst>
              <a:ext uri="{FF2B5EF4-FFF2-40B4-BE49-F238E27FC236}"/>
            </a:extLst>
          </p:cNvPr>
          <p:cNvSpPr>
            <a:spLocks noGrp="1"/>
          </p:cNvSpPr>
          <p:nvPr>
            <p:ph type="dt" sz="half" idx="10"/>
          </p:nvPr>
        </p:nvSpPr>
        <p:spPr/>
        <p:txBody>
          <a:bodyPr/>
          <a:lstStyle>
            <a:lvl1pPr>
              <a:defRPr/>
            </a:lvl1pPr>
          </a:lstStyle>
          <a:p>
            <a:fld id="{B040FACA-9C6E-9949-A13C-36284C2F37D4}" type="datetime1">
              <a:rPr lang="en-US" smtClean="0"/>
              <a:t>12/3/19</a:t>
            </a:fld>
            <a:endParaRPr lang="en-US"/>
          </a:p>
        </p:txBody>
      </p:sp>
      <p:sp>
        <p:nvSpPr>
          <p:cNvPr id="26" name="Footer Placeholder 4">
            <a:extLst>
              <a:ext uri="{FF2B5EF4-FFF2-40B4-BE49-F238E27FC236}"/>
            </a:extLst>
          </p:cNvPr>
          <p:cNvSpPr>
            <a:spLocks noGrp="1"/>
          </p:cNvSpPr>
          <p:nvPr>
            <p:ph type="ftr" sz="quarter" idx="11"/>
          </p:nvPr>
        </p:nvSpPr>
        <p:spPr/>
        <p:txBody>
          <a:bodyPr/>
          <a:lstStyle>
            <a:lvl1pPr algn="ctr">
              <a:defRPr/>
            </a:lvl1pPr>
          </a:lstStyle>
          <a:p>
            <a:r>
              <a:rPr lang="en-US" smtClean="0"/>
              <a:t>Copyright © 2020 Carolina Academic Press, LLC. All rights reserved.</a:t>
            </a:r>
            <a:endParaRPr lang="en-US"/>
          </a:p>
        </p:txBody>
      </p:sp>
      <p:sp>
        <p:nvSpPr>
          <p:cNvPr id="27" name="Slide Number Placeholder 5">
            <a:extLst>
              <a:ext uri="{FF2B5EF4-FFF2-40B4-BE49-F238E27FC236}"/>
            </a:extLst>
          </p:cNvPr>
          <p:cNvSpPr>
            <a:spLocks noGrp="1"/>
          </p:cNvSpPr>
          <p:nvPr>
            <p:ph type="sldNum" sz="quarter" idx="12"/>
          </p:nvPr>
        </p:nvSpPr>
        <p:spPr/>
        <p:txBody>
          <a:bodyPr/>
          <a:lstStyle>
            <a:lvl1pPr>
              <a:defRPr/>
            </a:lvl1pPr>
          </a:lstStyle>
          <a:p>
            <a:fld id="{6105D13F-C55B-F24D-8F54-0226A93D141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5" name="Group 6"/>
          <p:cNvGrpSpPr>
            <a:grpSpLocks/>
          </p:cNvGrpSpPr>
          <p:nvPr/>
        </p:nvGrpSpPr>
        <p:grpSpPr bwMode="auto">
          <a:xfrm>
            <a:off x="-380999" y="0"/>
            <a:ext cx="12562417" cy="6858000"/>
            <a:chOff x="1243013" y="0"/>
            <a:chExt cx="9402763" cy="6858001"/>
          </a:xfrm>
        </p:grpSpPr>
        <p:sp>
          <p:nvSpPr>
            <p:cNvPr id="6" name="Freeform 7"/>
            <p:cNvSpPr>
              <a:spLocks/>
            </p:cNvSpPr>
            <p:nvPr/>
          </p:nvSpPr>
          <p:spPr bwMode="auto">
            <a:xfrm>
              <a:off x="2289175" y="0"/>
              <a:ext cx="3867150" cy="6848475"/>
            </a:xfrm>
            <a:custGeom>
              <a:avLst/>
              <a:gdLst>
                <a:gd name="T0" fmla="*/ 2147483646 w 813"/>
                <a:gd name="T1" fmla="*/ 0 h 1440"/>
                <a:gd name="T2" fmla="*/ 2147483646 w 813"/>
                <a:gd name="T3" fmla="*/ 2147483646 h 1440"/>
                <a:gd name="T4" fmla="*/ 0 60000 65536"/>
                <a:gd name="T5" fmla="*/ 0 60000 65536"/>
              </a:gdLst>
              <a:ahLst/>
              <a:cxnLst>
                <a:cxn ang="T4">
                  <a:pos x="T0" y="T1"/>
                </a:cxn>
                <a:cxn ang="T5">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7" name="Freeform 8"/>
            <p:cNvSpPr>
              <a:spLocks/>
            </p:cNvSpPr>
            <p:nvPr/>
          </p:nvSpPr>
          <p:spPr bwMode="auto">
            <a:xfrm>
              <a:off x="9604375" y="9525"/>
              <a:ext cx="1041400" cy="328613"/>
            </a:xfrm>
            <a:custGeom>
              <a:avLst/>
              <a:gdLst>
                <a:gd name="T0" fmla="*/ 2147483646 w 219"/>
                <a:gd name="T1" fmla="*/ 2147483646 h 69"/>
                <a:gd name="T2" fmla="*/ 0 w 219"/>
                <a:gd name="T3" fmla="*/ 0 h 69"/>
                <a:gd name="T4" fmla="*/ 0 60000 65536"/>
                <a:gd name="T5" fmla="*/ 0 60000 65536"/>
              </a:gdLst>
              <a:ahLst/>
              <a:cxnLst>
                <a:cxn ang="T4">
                  <a:pos x="T0" y="T1"/>
                </a:cxn>
                <a:cxn ang="T5">
                  <a:pos x="T2" y="T3"/>
                </a:cxn>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8" name="Freeform 9"/>
            <p:cNvSpPr>
              <a:spLocks/>
            </p:cNvSpPr>
            <p:nvPr/>
          </p:nvSpPr>
          <p:spPr bwMode="auto">
            <a:xfrm>
              <a:off x="9223375" y="5578475"/>
              <a:ext cx="1422400" cy="1270000"/>
            </a:xfrm>
            <a:custGeom>
              <a:avLst/>
              <a:gdLst>
                <a:gd name="T0" fmla="*/ 0 w 299"/>
                <a:gd name="T1" fmla="*/ 2147483646 h 267"/>
                <a:gd name="T2" fmla="*/ 2147483646 w 299"/>
                <a:gd name="T3" fmla="*/ 0 h 267"/>
                <a:gd name="T4" fmla="*/ 0 60000 65536"/>
                <a:gd name="T5" fmla="*/ 0 60000 65536"/>
              </a:gdLst>
              <a:ahLst/>
              <a:cxnLst>
                <a:cxn ang="T4">
                  <a:pos x="T0" y="T1"/>
                </a:cxn>
                <a:cxn ang="T5">
                  <a:pos x="T2" y="T3"/>
                </a:cxn>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9" name="Freeform 10"/>
            <p:cNvSpPr>
              <a:spLocks/>
            </p:cNvSpPr>
            <p:nvPr/>
          </p:nvSpPr>
          <p:spPr bwMode="auto">
            <a:xfrm>
              <a:off x="2103438" y="0"/>
              <a:ext cx="3681413" cy="6848475"/>
            </a:xfrm>
            <a:custGeom>
              <a:avLst/>
              <a:gdLst>
                <a:gd name="T0" fmla="*/ 2147483646 w 774"/>
                <a:gd name="T1" fmla="*/ 0 h 1440"/>
                <a:gd name="T2" fmla="*/ 2147483646 w 774"/>
                <a:gd name="T3" fmla="*/ 2147483646 h 1440"/>
                <a:gd name="T4" fmla="*/ 0 60000 65536"/>
                <a:gd name="T5" fmla="*/ 0 60000 65536"/>
              </a:gdLst>
              <a:ahLst/>
              <a:cxnLst>
                <a:cxn ang="T4">
                  <a:pos x="T0" y="T1"/>
                </a:cxn>
                <a:cxn ang="T5">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0" name="Freeform 11"/>
            <p:cNvSpPr>
              <a:spLocks/>
            </p:cNvSpPr>
            <p:nvPr/>
          </p:nvSpPr>
          <p:spPr bwMode="auto">
            <a:xfrm>
              <a:off x="10179050" y="9525"/>
              <a:ext cx="466725" cy="157163"/>
            </a:xfrm>
            <a:custGeom>
              <a:avLst/>
              <a:gdLst>
                <a:gd name="T0" fmla="*/ 2147483646 w 98"/>
                <a:gd name="T1" fmla="*/ 2147483646 h 33"/>
                <a:gd name="T2" fmla="*/ 0 w 98"/>
                <a:gd name="T3" fmla="*/ 0 h 33"/>
                <a:gd name="T4" fmla="*/ 0 60000 65536"/>
                <a:gd name="T5" fmla="*/ 0 60000 65536"/>
              </a:gdLst>
              <a:ahLst/>
              <a:cxnLst>
                <a:cxn ang="T4">
                  <a:pos x="T0" y="T1"/>
                </a:cxn>
                <a:cxn ang="T5">
                  <a:pos x="T2" y="T3"/>
                </a:cxn>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1" name="Freeform 12"/>
            <p:cNvSpPr>
              <a:spLocks/>
            </p:cNvSpPr>
            <p:nvPr/>
          </p:nvSpPr>
          <p:spPr bwMode="auto">
            <a:xfrm>
              <a:off x="9471025" y="5811838"/>
              <a:ext cx="1174750" cy="1046163"/>
            </a:xfrm>
            <a:custGeom>
              <a:avLst/>
              <a:gdLst>
                <a:gd name="T0" fmla="*/ 0 w 247"/>
                <a:gd name="T1" fmla="*/ 2147483646 h 220"/>
                <a:gd name="T2" fmla="*/ 2147483646 w 247"/>
                <a:gd name="T3" fmla="*/ 0 h 220"/>
                <a:gd name="T4" fmla="*/ 0 60000 65536"/>
                <a:gd name="T5" fmla="*/ 0 60000 65536"/>
              </a:gdLst>
              <a:ahLst/>
              <a:cxnLst>
                <a:cxn ang="T4">
                  <a:pos x="T0" y="T1"/>
                </a:cxn>
                <a:cxn ang="T5">
                  <a:pos x="T2" y="T3"/>
                </a:cxn>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2" name="Freeform 13"/>
            <p:cNvSpPr>
              <a:spLocks/>
            </p:cNvSpPr>
            <p:nvPr/>
          </p:nvSpPr>
          <p:spPr bwMode="auto">
            <a:xfrm>
              <a:off x="1985963" y="0"/>
              <a:ext cx="3622675" cy="6848475"/>
            </a:xfrm>
            <a:custGeom>
              <a:avLst/>
              <a:gdLst>
                <a:gd name="T0" fmla="*/ 2147483646 w 762"/>
                <a:gd name="T1" fmla="*/ 0 h 1440"/>
                <a:gd name="T2" fmla="*/ 2147483646 w 762"/>
                <a:gd name="T3" fmla="*/ 2147483646 h 1440"/>
                <a:gd name="T4" fmla="*/ 0 60000 65536"/>
                <a:gd name="T5" fmla="*/ 0 60000 65536"/>
              </a:gdLst>
              <a:ahLst/>
              <a:cxnLst>
                <a:cxn ang="T4">
                  <a:pos x="T0" y="T1"/>
                </a:cxn>
                <a:cxn ang="T5">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3" name="Freeform 14"/>
            <p:cNvSpPr>
              <a:spLocks/>
            </p:cNvSpPr>
            <p:nvPr/>
          </p:nvSpPr>
          <p:spPr bwMode="auto">
            <a:xfrm>
              <a:off x="10479088" y="9525"/>
              <a:ext cx="166688" cy="57150"/>
            </a:xfrm>
            <a:custGeom>
              <a:avLst/>
              <a:gdLst>
                <a:gd name="T0" fmla="*/ 2147483646 w 35"/>
                <a:gd name="T1" fmla="*/ 2147483646 h 12"/>
                <a:gd name="T2" fmla="*/ 0 w 35"/>
                <a:gd name="T3" fmla="*/ 0 h 12"/>
                <a:gd name="T4" fmla="*/ 0 60000 65536"/>
                <a:gd name="T5" fmla="*/ 0 60000 65536"/>
              </a:gdLst>
              <a:ahLst/>
              <a:cxnLst>
                <a:cxn ang="T4">
                  <a:pos x="T0" y="T1"/>
                </a:cxn>
                <a:cxn ang="T5">
                  <a:pos x="T2" y="T3"/>
                </a:cxn>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4" name="Freeform 15"/>
            <p:cNvSpPr>
              <a:spLocks/>
            </p:cNvSpPr>
            <p:nvPr/>
          </p:nvSpPr>
          <p:spPr bwMode="auto">
            <a:xfrm>
              <a:off x="9618663" y="5940425"/>
              <a:ext cx="1027113" cy="908050"/>
            </a:xfrm>
            <a:custGeom>
              <a:avLst/>
              <a:gdLst>
                <a:gd name="T0" fmla="*/ 0 w 216"/>
                <a:gd name="T1" fmla="*/ 2147483646 h 191"/>
                <a:gd name="T2" fmla="*/ 2147483646 w 216"/>
                <a:gd name="T3" fmla="*/ 0 h 191"/>
                <a:gd name="T4" fmla="*/ 0 60000 65536"/>
                <a:gd name="T5" fmla="*/ 0 60000 65536"/>
              </a:gdLst>
              <a:ahLst/>
              <a:cxnLst>
                <a:cxn ang="T4">
                  <a:pos x="T0" y="T1"/>
                </a:cxn>
                <a:cxn ang="T5">
                  <a:pos x="T2" y="T3"/>
                </a:cxn>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5" name="Freeform 16"/>
            <p:cNvSpPr>
              <a:spLocks/>
            </p:cNvSpPr>
            <p:nvPr/>
          </p:nvSpPr>
          <p:spPr bwMode="auto">
            <a:xfrm>
              <a:off x="1985963" y="0"/>
              <a:ext cx="3248025" cy="6848475"/>
            </a:xfrm>
            <a:custGeom>
              <a:avLst/>
              <a:gdLst>
                <a:gd name="T0" fmla="*/ 2147483646 w 683"/>
                <a:gd name="T1" fmla="*/ 0 h 1440"/>
                <a:gd name="T2" fmla="*/ 2147483646 w 683"/>
                <a:gd name="T3" fmla="*/ 2147483646 h 1440"/>
                <a:gd name="T4" fmla="*/ 0 60000 65536"/>
                <a:gd name="T5" fmla="*/ 0 60000 65536"/>
              </a:gdLst>
              <a:ahLst/>
              <a:cxnLst>
                <a:cxn ang="T4">
                  <a:pos x="T0" y="T1"/>
                </a:cxn>
                <a:cxn ang="T5">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6" name="Freeform 17"/>
            <p:cNvSpPr>
              <a:spLocks/>
            </p:cNvSpPr>
            <p:nvPr/>
          </p:nvSpPr>
          <p:spPr bwMode="auto">
            <a:xfrm>
              <a:off x="9780588" y="6054725"/>
              <a:ext cx="865188" cy="793750"/>
            </a:xfrm>
            <a:custGeom>
              <a:avLst/>
              <a:gdLst>
                <a:gd name="T0" fmla="*/ 0 w 182"/>
                <a:gd name="T1" fmla="*/ 2147483646 h 167"/>
                <a:gd name="T2" fmla="*/ 2147483646 w 182"/>
                <a:gd name="T3" fmla="*/ 0 h 167"/>
                <a:gd name="T4" fmla="*/ 0 60000 65536"/>
                <a:gd name="T5" fmla="*/ 0 60000 65536"/>
              </a:gdLst>
              <a:ahLst/>
              <a:cxnLst>
                <a:cxn ang="T4">
                  <a:pos x="T0" y="T1"/>
                </a:cxn>
                <a:cxn ang="T5">
                  <a:pos x="T2" y="T3"/>
                </a:cxn>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7" name="Freeform 18"/>
            <p:cNvSpPr>
              <a:spLocks/>
            </p:cNvSpPr>
            <p:nvPr/>
          </p:nvSpPr>
          <p:spPr bwMode="auto">
            <a:xfrm>
              <a:off x="1871663" y="0"/>
              <a:ext cx="3233738" cy="6848475"/>
            </a:xfrm>
            <a:custGeom>
              <a:avLst/>
              <a:gdLst>
                <a:gd name="T0" fmla="*/ 2147483646 w 680"/>
                <a:gd name="T1" fmla="*/ 0 h 1440"/>
                <a:gd name="T2" fmla="*/ 2147483646 w 680"/>
                <a:gd name="T3" fmla="*/ 2147483646 h 1440"/>
                <a:gd name="T4" fmla="*/ 0 60000 65536"/>
                <a:gd name="T5" fmla="*/ 0 60000 65536"/>
              </a:gdLst>
              <a:ahLst/>
              <a:cxnLst>
                <a:cxn ang="T4">
                  <a:pos x="T0" y="T1"/>
                </a:cxn>
                <a:cxn ang="T5">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8" name="Freeform 19"/>
            <p:cNvSpPr>
              <a:spLocks/>
            </p:cNvSpPr>
            <p:nvPr/>
          </p:nvSpPr>
          <p:spPr bwMode="auto">
            <a:xfrm>
              <a:off x="9956800" y="6216650"/>
              <a:ext cx="688975" cy="631825"/>
            </a:xfrm>
            <a:custGeom>
              <a:avLst/>
              <a:gdLst>
                <a:gd name="T0" fmla="*/ 0 w 145"/>
                <a:gd name="T1" fmla="*/ 2147483646 h 133"/>
                <a:gd name="T2" fmla="*/ 2147483646 w 145"/>
                <a:gd name="T3" fmla="*/ 0 h 133"/>
                <a:gd name="T4" fmla="*/ 0 60000 65536"/>
                <a:gd name="T5" fmla="*/ 0 60000 65536"/>
              </a:gdLst>
              <a:ahLst/>
              <a:cxnLst>
                <a:cxn ang="T4">
                  <a:pos x="T0" y="T1"/>
                </a:cxn>
                <a:cxn ang="T5">
                  <a:pos x="T2" y="T3"/>
                </a:cxn>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9" name="Freeform 20"/>
            <p:cNvSpPr>
              <a:spLocks/>
            </p:cNvSpPr>
            <p:nvPr/>
          </p:nvSpPr>
          <p:spPr bwMode="auto">
            <a:xfrm>
              <a:off x="1466850" y="0"/>
              <a:ext cx="3424238" cy="6848475"/>
            </a:xfrm>
            <a:custGeom>
              <a:avLst/>
              <a:gdLst>
                <a:gd name="T0" fmla="*/ 2147483646 w 720"/>
                <a:gd name="T1" fmla="*/ 0 h 1440"/>
                <a:gd name="T2" fmla="*/ 2147483646 w 720"/>
                <a:gd name="T3" fmla="*/ 2147483646 h 1440"/>
                <a:gd name="T4" fmla="*/ 0 60000 65536"/>
                <a:gd name="T5" fmla="*/ 0 60000 65536"/>
              </a:gdLst>
              <a:ahLst/>
              <a:cxnLst>
                <a:cxn ang="T4">
                  <a:pos x="T0" y="T1"/>
                </a:cxn>
                <a:cxn ang="T5">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0" name="Freeform 21"/>
            <p:cNvSpPr>
              <a:spLocks/>
            </p:cNvSpPr>
            <p:nvPr/>
          </p:nvSpPr>
          <p:spPr bwMode="auto">
            <a:xfrm>
              <a:off x="10264775" y="6519863"/>
              <a:ext cx="381000" cy="328613"/>
            </a:xfrm>
            <a:custGeom>
              <a:avLst/>
              <a:gdLst>
                <a:gd name="T0" fmla="*/ 0 w 80"/>
                <a:gd name="T1" fmla="*/ 2147483646 h 69"/>
                <a:gd name="T2" fmla="*/ 2147483646 w 80"/>
                <a:gd name="T3" fmla="*/ 0 h 69"/>
                <a:gd name="T4" fmla="*/ 0 60000 65536"/>
                <a:gd name="T5" fmla="*/ 0 60000 65536"/>
              </a:gdLst>
              <a:ahLst/>
              <a:cxnLst>
                <a:cxn ang="T4">
                  <a:pos x="T0" y="T1"/>
                </a:cxn>
                <a:cxn ang="T5">
                  <a:pos x="T2" y="T3"/>
                </a:cxn>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1" name="Freeform 22"/>
            <p:cNvSpPr>
              <a:spLocks/>
            </p:cNvSpPr>
            <p:nvPr/>
          </p:nvSpPr>
          <p:spPr bwMode="auto">
            <a:xfrm>
              <a:off x="1581150" y="0"/>
              <a:ext cx="2720975" cy="6848475"/>
            </a:xfrm>
            <a:custGeom>
              <a:avLst/>
              <a:gdLst>
                <a:gd name="T0" fmla="*/ 2147483646 w 572"/>
                <a:gd name="T1" fmla="*/ 0 h 1440"/>
                <a:gd name="T2" fmla="*/ 2147483646 w 572"/>
                <a:gd name="T3" fmla="*/ 2147483646 h 1440"/>
                <a:gd name="T4" fmla="*/ 0 60000 65536"/>
                <a:gd name="T5" fmla="*/ 0 60000 65536"/>
              </a:gdLst>
              <a:ahLst/>
              <a:cxnLst>
                <a:cxn ang="T4">
                  <a:pos x="T0" y="T1"/>
                </a:cxn>
                <a:cxn ang="T5">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2" name="Freeform 23"/>
            <p:cNvSpPr>
              <a:spLocks/>
            </p:cNvSpPr>
            <p:nvPr/>
          </p:nvSpPr>
          <p:spPr bwMode="auto">
            <a:xfrm>
              <a:off x="1243013" y="0"/>
              <a:ext cx="2949575" cy="6848475"/>
            </a:xfrm>
            <a:custGeom>
              <a:avLst/>
              <a:gdLst>
                <a:gd name="T0" fmla="*/ 2147483646 w 620"/>
                <a:gd name="T1" fmla="*/ 0 h 1440"/>
                <a:gd name="T2" fmla="*/ 2147483646 w 620"/>
                <a:gd name="T3" fmla="*/ 2147483646 h 1440"/>
                <a:gd name="T4" fmla="*/ 0 60000 65536"/>
                <a:gd name="T5" fmla="*/ 0 60000 65536"/>
              </a:gdLst>
              <a:ahLst/>
              <a:cxnLst>
                <a:cxn ang="T4">
                  <a:pos x="T0" y="T1"/>
                </a:cxn>
                <a:cxn ang="T5">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3" name="Freeform 24"/>
            <p:cNvSpPr>
              <a:spLocks/>
            </p:cNvSpPr>
            <p:nvPr/>
          </p:nvSpPr>
          <p:spPr bwMode="auto">
            <a:xfrm>
              <a:off x="1524000" y="0"/>
              <a:ext cx="1446213" cy="2030413"/>
            </a:xfrm>
            <a:custGeom>
              <a:avLst/>
              <a:gdLst>
                <a:gd name="T0" fmla="*/ 2147483646 w 304"/>
                <a:gd name="T1" fmla="*/ 0 h 427"/>
                <a:gd name="T2" fmla="*/ 0 w 304"/>
                <a:gd name="T3" fmla="*/ 2147483646 h 427"/>
                <a:gd name="T4" fmla="*/ 0 60000 65536"/>
                <a:gd name="T5" fmla="*/ 0 60000 65536"/>
              </a:gdLst>
              <a:ahLst/>
              <a:cxnLst>
                <a:cxn ang="T4">
                  <a:pos x="T0" y="T1"/>
                </a:cxn>
                <a:cxn ang="T5">
                  <a:pos x="T2" y="T3"/>
                </a:cxn>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4" name="Freeform 25"/>
            <p:cNvSpPr>
              <a:spLocks/>
            </p:cNvSpPr>
            <p:nvPr/>
          </p:nvSpPr>
          <p:spPr bwMode="auto">
            <a:xfrm>
              <a:off x="1524000" y="9525"/>
              <a:ext cx="1246188" cy="1641475"/>
            </a:xfrm>
            <a:custGeom>
              <a:avLst/>
              <a:gdLst>
                <a:gd name="T0" fmla="*/ 2147483646 w 262"/>
                <a:gd name="T1" fmla="*/ 0 h 345"/>
                <a:gd name="T2" fmla="*/ 0 w 262"/>
                <a:gd name="T3" fmla="*/ 2147483646 h 345"/>
                <a:gd name="T4" fmla="*/ 0 60000 65536"/>
                <a:gd name="T5" fmla="*/ 0 60000 65536"/>
              </a:gdLst>
              <a:ahLst/>
              <a:cxnLst>
                <a:cxn ang="T4">
                  <a:pos x="T0" y="T1"/>
                </a:cxn>
                <a:cxn ang="T5">
                  <a:pos x="T2" y="T3"/>
                </a:cxn>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5" name="Freeform 26"/>
            <p:cNvSpPr>
              <a:spLocks/>
            </p:cNvSpPr>
            <p:nvPr/>
          </p:nvSpPr>
          <p:spPr bwMode="auto">
            <a:xfrm>
              <a:off x="1524000" y="0"/>
              <a:ext cx="1036638" cy="1212850"/>
            </a:xfrm>
            <a:custGeom>
              <a:avLst/>
              <a:gdLst>
                <a:gd name="T0" fmla="*/ 2147483646 w 218"/>
                <a:gd name="T1" fmla="*/ 0 h 255"/>
                <a:gd name="T2" fmla="*/ 0 w 218"/>
                <a:gd name="T3" fmla="*/ 2147483646 h 255"/>
                <a:gd name="T4" fmla="*/ 0 60000 65536"/>
                <a:gd name="T5" fmla="*/ 0 60000 65536"/>
              </a:gdLst>
              <a:ahLst/>
              <a:cxnLst>
                <a:cxn ang="T4">
                  <a:pos x="T0" y="T1"/>
                </a:cxn>
                <a:cxn ang="T5">
                  <a:pos x="T2" y="T3"/>
                </a:cxn>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grpSp>
      <p:grpSp>
        <p:nvGrpSpPr>
          <p:cNvPr id="26" name="Group 27"/>
          <p:cNvGrpSpPr>
            <a:grpSpLocks/>
          </p:cNvGrpSpPr>
          <p:nvPr/>
        </p:nvGrpSpPr>
        <p:grpSpPr bwMode="auto">
          <a:xfrm>
            <a:off x="853018" y="1700213"/>
            <a:ext cx="4381500" cy="3470275"/>
            <a:chOff x="640080" y="1699589"/>
            <a:chExt cx="3286552" cy="3470421"/>
          </a:xfrm>
        </p:grpSpPr>
        <p:sp>
          <p:nvSpPr>
            <p:cNvPr id="27" name="Rectangle 26">
              <a:extLst>
                <a:ext uri="{FF2B5EF4-FFF2-40B4-BE49-F238E27FC236}"/>
              </a:extLst>
            </p:cNvPr>
            <p:cNvSpPr/>
            <p:nvPr/>
          </p:nvSpPr>
          <p:spPr>
            <a:xfrm>
              <a:off x="644843" y="1699589"/>
              <a:ext cx="3277026" cy="5032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Isosceles Triangle 22">
              <a:extLst>
                <a:ext uri="{FF2B5EF4-FFF2-40B4-BE49-F238E27FC236}"/>
              </a:extLst>
            </p:cNvPr>
            <p:cNvSpPr/>
            <p:nvPr/>
          </p:nvSpPr>
          <p:spPr>
            <a:xfrm rot="10800000">
              <a:off x="2124585" y="4896949"/>
              <a:ext cx="317541" cy="27306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extLst>
            </p:cNvPr>
            <p:cNvSpPr/>
            <p:nvPr/>
          </p:nvSpPr>
          <p:spPr>
            <a:xfrm>
              <a:off x="640080" y="2275875"/>
              <a:ext cx="3286552" cy="2624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59937" y="2355068"/>
            <a:ext cx="4162884" cy="2459808"/>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897352" y="804029"/>
            <a:ext cx="5455565" cy="245934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3711" y="3585104"/>
            <a:ext cx="5459205" cy="247064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0" name="Date Placeholder 4">
            <a:extLst>
              <a:ext uri="{FF2B5EF4-FFF2-40B4-BE49-F238E27FC236}"/>
            </a:extLst>
          </p:cNvPr>
          <p:cNvSpPr>
            <a:spLocks noGrp="1"/>
          </p:cNvSpPr>
          <p:nvPr>
            <p:ph type="dt" sz="half" idx="10"/>
          </p:nvPr>
        </p:nvSpPr>
        <p:spPr/>
        <p:txBody>
          <a:bodyPr/>
          <a:lstStyle>
            <a:lvl1pPr>
              <a:defRPr/>
            </a:lvl1pPr>
          </a:lstStyle>
          <a:p>
            <a:fld id="{CB5453C4-7FE1-5747-BB5B-D3D0488F183E}" type="datetime1">
              <a:rPr lang="en-US" smtClean="0"/>
              <a:t>12/3/19</a:t>
            </a:fld>
            <a:endParaRPr lang="en-US"/>
          </a:p>
        </p:txBody>
      </p:sp>
      <p:sp>
        <p:nvSpPr>
          <p:cNvPr id="31" name="Footer Placeholder 5">
            <a:extLst>
              <a:ext uri="{FF2B5EF4-FFF2-40B4-BE49-F238E27FC236}"/>
            </a:extLst>
          </p:cNvPr>
          <p:cNvSpPr>
            <a:spLocks noGrp="1"/>
          </p:cNvSpPr>
          <p:nvPr>
            <p:ph type="ftr" sz="quarter" idx="11"/>
          </p:nvPr>
        </p:nvSpPr>
        <p:spPr/>
        <p:txBody>
          <a:bodyPr/>
          <a:lstStyle>
            <a:lvl1pPr>
              <a:defRPr/>
            </a:lvl1pPr>
          </a:lstStyle>
          <a:p>
            <a:r>
              <a:rPr lang="en-US" smtClean="0"/>
              <a:t>Copyright © 2020 Carolina Academic Press, LLC. All rights reserved.</a:t>
            </a:r>
            <a:endParaRPr lang="en-US"/>
          </a:p>
        </p:txBody>
      </p:sp>
      <p:sp>
        <p:nvSpPr>
          <p:cNvPr id="32" name="Slide Number Placeholder 6">
            <a:extLst>
              <a:ext uri="{FF2B5EF4-FFF2-40B4-BE49-F238E27FC236}"/>
            </a:extLst>
          </p:cNvPr>
          <p:cNvSpPr>
            <a:spLocks noGrp="1"/>
          </p:cNvSpPr>
          <p:nvPr>
            <p:ph type="sldNum" sz="quarter" idx="12"/>
          </p:nvPr>
        </p:nvSpPr>
        <p:spPr/>
        <p:txBody>
          <a:bodyPr/>
          <a:lstStyle>
            <a:lvl1pPr>
              <a:defRPr/>
            </a:lvl1pPr>
          </a:lstStyle>
          <a:p>
            <a:fld id="{6105D13F-C55B-F24D-8F54-0226A93D141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7" name="Group 6"/>
          <p:cNvGrpSpPr>
            <a:grpSpLocks/>
          </p:cNvGrpSpPr>
          <p:nvPr/>
        </p:nvGrpSpPr>
        <p:grpSpPr bwMode="auto">
          <a:xfrm>
            <a:off x="-380999" y="0"/>
            <a:ext cx="12562417" cy="6858000"/>
            <a:chOff x="1243013" y="0"/>
            <a:chExt cx="9402763" cy="6858001"/>
          </a:xfrm>
        </p:grpSpPr>
        <p:sp>
          <p:nvSpPr>
            <p:cNvPr id="8" name="Freeform 5"/>
            <p:cNvSpPr>
              <a:spLocks/>
            </p:cNvSpPr>
            <p:nvPr/>
          </p:nvSpPr>
          <p:spPr bwMode="auto">
            <a:xfrm>
              <a:off x="2289175" y="0"/>
              <a:ext cx="3867150" cy="6848475"/>
            </a:xfrm>
            <a:custGeom>
              <a:avLst/>
              <a:gdLst>
                <a:gd name="T0" fmla="*/ 2147483646 w 813"/>
                <a:gd name="T1" fmla="*/ 0 h 1440"/>
                <a:gd name="T2" fmla="*/ 2147483646 w 813"/>
                <a:gd name="T3" fmla="*/ 2147483646 h 1440"/>
                <a:gd name="T4" fmla="*/ 0 60000 65536"/>
                <a:gd name="T5" fmla="*/ 0 60000 65536"/>
              </a:gdLst>
              <a:ahLst/>
              <a:cxnLst>
                <a:cxn ang="T4">
                  <a:pos x="T0" y="T1"/>
                </a:cxn>
                <a:cxn ang="T5">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9" name="Freeform 6"/>
            <p:cNvSpPr>
              <a:spLocks/>
            </p:cNvSpPr>
            <p:nvPr/>
          </p:nvSpPr>
          <p:spPr bwMode="auto">
            <a:xfrm>
              <a:off x="9604375" y="9525"/>
              <a:ext cx="1041400" cy="328613"/>
            </a:xfrm>
            <a:custGeom>
              <a:avLst/>
              <a:gdLst>
                <a:gd name="T0" fmla="*/ 2147483646 w 219"/>
                <a:gd name="T1" fmla="*/ 2147483646 h 69"/>
                <a:gd name="T2" fmla="*/ 0 w 219"/>
                <a:gd name="T3" fmla="*/ 0 h 69"/>
                <a:gd name="T4" fmla="*/ 0 60000 65536"/>
                <a:gd name="T5" fmla="*/ 0 60000 65536"/>
              </a:gdLst>
              <a:ahLst/>
              <a:cxnLst>
                <a:cxn ang="T4">
                  <a:pos x="T0" y="T1"/>
                </a:cxn>
                <a:cxn ang="T5">
                  <a:pos x="T2" y="T3"/>
                </a:cxn>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0" name="Freeform 7"/>
            <p:cNvSpPr>
              <a:spLocks/>
            </p:cNvSpPr>
            <p:nvPr/>
          </p:nvSpPr>
          <p:spPr bwMode="auto">
            <a:xfrm>
              <a:off x="9223375" y="5578475"/>
              <a:ext cx="1422400" cy="1270000"/>
            </a:xfrm>
            <a:custGeom>
              <a:avLst/>
              <a:gdLst>
                <a:gd name="T0" fmla="*/ 0 w 299"/>
                <a:gd name="T1" fmla="*/ 2147483646 h 267"/>
                <a:gd name="T2" fmla="*/ 2147483646 w 299"/>
                <a:gd name="T3" fmla="*/ 0 h 267"/>
                <a:gd name="T4" fmla="*/ 0 60000 65536"/>
                <a:gd name="T5" fmla="*/ 0 60000 65536"/>
              </a:gdLst>
              <a:ahLst/>
              <a:cxnLst>
                <a:cxn ang="T4">
                  <a:pos x="T0" y="T1"/>
                </a:cxn>
                <a:cxn ang="T5">
                  <a:pos x="T2" y="T3"/>
                </a:cxn>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1" name="Freeform 8"/>
            <p:cNvSpPr>
              <a:spLocks/>
            </p:cNvSpPr>
            <p:nvPr/>
          </p:nvSpPr>
          <p:spPr bwMode="auto">
            <a:xfrm>
              <a:off x="2103438" y="0"/>
              <a:ext cx="3681413" cy="6848475"/>
            </a:xfrm>
            <a:custGeom>
              <a:avLst/>
              <a:gdLst>
                <a:gd name="T0" fmla="*/ 2147483646 w 774"/>
                <a:gd name="T1" fmla="*/ 0 h 1440"/>
                <a:gd name="T2" fmla="*/ 2147483646 w 774"/>
                <a:gd name="T3" fmla="*/ 2147483646 h 1440"/>
                <a:gd name="T4" fmla="*/ 0 60000 65536"/>
                <a:gd name="T5" fmla="*/ 0 60000 65536"/>
              </a:gdLst>
              <a:ahLst/>
              <a:cxnLst>
                <a:cxn ang="T4">
                  <a:pos x="T0" y="T1"/>
                </a:cxn>
                <a:cxn ang="T5">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2" name="Freeform 9"/>
            <p:cNvSpPr>
              <a:spLocks/>
            </p:cNvSpPr>
            <p:nvPr/>
          </p:nvSpPr>
          <p:spPr bwMode="auto">
            <a:xfrm>
              <a:off x="10179050" y="9525"/>
              <a:ext cx="466725" cy="157163"/>
            </a:xfrm>
            <a:custGeom>
              <a:avLst/>
              <a:gdLst>
                <a:gd name="T0" fmla="*/ 2147483646 w 98"/>
                <a:gd name="T1" fmla="*/ 2147483646 h 33"/>
                <a:gd name="T2" fmla="*/ 0 w 98"/>
                <a:gd name="T3" fmla="*/ 0 h 33"/>
                <a:gd name="T4" fmla="*/ 0 60000 65536"/>
                <a:gd name="T5" fmla="*/ 0 60000 65536"/>
              </a:gdLst>
              <a:ahLst/>
              <a:cxnLst>
                <a:cxn ang="T4">
                  <a:pos x="T0" y="T1"/>
                </a:cxn>
                <a:cxn ang="T5">
                  <a:pos x="T2" y="T3"/>
                </a:cxn>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3" name="Freeform 10"/>
            <p:cNvSpPr>
              <a:spLocks/>
            </p:cNvSpPr>
            <p:nvPr/>
          </p:nvSpPr>
          <p:spPr bwMode="auto">
            <a:xfrm>
              <a:off x="9471025" y="5811838"/>
              <a:ext cx="1174750" cy="1046163"/>
            </a:xfrm>
            <a:custGeom>
              <a:avLst/>
              <a:gdLst>
                <a:gd name="T0" fmla="*/ 0 w 247"/>
                <a:gd name="T1" fmla="*/ 2147483646 h 220"/>
                <a:gd name="T2" fmla="*/ 2147483646 w 247"/>
                <a:gd name="T3" fmla="*/ 0 h 220"/>
                <a:gd name="T4" fmla="*/ 0 60000 65536"/>
                <a:gd name="T5" fmla="*/ 0 60000 65536"/>
              </a:gdLst>
              <a:ahLst/>
              <a:cxnLst>
                <a:cxn ang="T4">
                  <a:pos x="T0" y="T1"/>
                </a:cxn>
                <a:cxn ang="T5">
                  <a:pos x="T2" y="T3"/>
                </a:cxn>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4" name="Freeform 11"/>
            <p:cNvSpPr>
              <a:spLocks/>
            </p:cNvSpPr>
            <p:nvPr/>
          </p:nvSpPr>
          <p:spPr bwMode="auto">
            <a:xfrm>
              <a:off x="1985963" y="0"/>
              <a:ext cx="3622675" cy="6848475"/>
            </a:xfrm>
            <a:custGeom>
              <a:avLst/>
              <a:gdLst>
                <a:gd name="T0" fmla="*/ 2147483646 w 762"/>
                <a:gd name="T1" fmla="*/ 0 h 1440"/>
                <a:gd name="T2" fmla="*/ 2147483646 w 762"/>
                <a:gd name="T3" fmla="*/ 2147483646 h 1440"/>
                <a:gd name="T4" fmla="*/ 0 60000 65536"/>
                <a:gd name="T5" fmla="*/ 0 60000 65536"/>
              </a:gdLst>
              <a:ahLst/>
              <a:cxnLst>
                <a:cxn ang="T4">
                  <a:pos x="T0" y="T1"/>
                </a:cxn>
                <a:cxn ang="T5">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5" name="Freeform 12"/>
            <p:cNvSpPr>
              <a:spLocks/>
            </p:cNvSpPr>
            <p:nvPr/>
          </p:nvSpPr>
          <p:spPr bwMode="auto">
            <a:xfrm>
              <a:off x="10479088" y="9525"/>
              <a:ext cx="166688" cy="57150"/>
            </a:xfrm>
            <a:custGeom>
              <a:avLst/>
              <a:gdLst>
                <a:gd name="T0" fmla="*/ 2147483646 w 35"/>
                <a:gd name="T1" fmla="*/ 2147483646 h 12"/>
                <a:gd name="T2" fmla="*/ 0 w 35"/>
                <a:gd name="T3" fmla="*/ 0 h 12"/>
                <a:gd name="T4" fmla="*/ 0 60000 65536"/>
                <a:gd name="T5" fmla="*/ 0 60000 65536"/>
              </a:gdLst>
              <a:ahLst/>
              <a:cxnLst>
                <a:cxn ang="T4">
                  <a:pos x="T0" y="T1"/>
                </a:cxn>
                <a:cxn ang="T5">
                  <a:pos x="T2" y="T3"/>
                </a:cxn>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6" name="Freeform 13"/>
            <p:cNvSpPr>
              <a:spLocks/>
            </p:cNvSpPr>
            <p:nvPr/>
          </p:nvSpPr>
          <p:spPr bwMode="auto">
            <a:xfrm>
              <a:off x="9618663" y="5940425"/>
              <a:ext cx="1027113" cy="908050"/>
            </a:xfrm>
            <a:custGeom>
              <a:avLst/>
              <a:gdLst>
                <a:gd name="T0" fmla="*/ 0 w 216"/>
                <a:gd name="T1" fmla="*/ 2147483646 h 191"/>
                <a:gd name="T2" fmla="*/ 2147483646 w 216"/>
                <a:gd name="T3" fmla="*/ 0 h 191"/>
                <a:gd name="T4" fmla="*/ 0 60000 65536"/>
                <a:gd name="T5" fmla="*/ 0 60000 65536"/>
              </a:gdLst>
              <a:ahLst/>
              <a:cxnLst>
                <a:cxn ang="T4">
                  <a:pos x="T0" y="T1"/>
                </a:cxn>
                <a:cxn ang="T5">
                  <a:pos x="T2" y="T3"/>
                </a:cxn>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7" name="Freeform 14"/>
            <p:cNvSpPr>
              <a:spLocks/>
            </p:cNvSpPr>
            <p:nvPr/>
          </p:nvSpPr>
          <p:spPr bwMode="auto">
            <a:xfrm>
              <a:off x="1985963" y="0"/>
              <a:ext cx="3248025" cy="6848475"/>
            </a:xfrm>
            <a:custGeom>
              <a:avLst/>
              <a:gdLst>
                <a:gd name="T0" fmla="*/ 2147483646 w 683"/>
                <a:gd name="T1" fmla="*/ 0 h 1440"/>
                <a:gd name="T2" fmla="*/ 2147483646 w 683"/>
                <a:gd name="T3" fmla="*/ 2147483646 h 1440"/>
                <a:gd name="T4" fmla="*/ 0 60000 65536"/>
                <a:gd name="T5" fmla="*/ 0 60000 65536"/>
              </a:gdLst>
              <a:ahLst/>
              <a:cxnLst>
                <a:cxn ang="T4">
                  <a:pos x="T0" y="T1"/>
                </a:cxn>
                <a:cxn ang="T5">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8" name="Freeform 15"/>
            <p:cNvSpPr>
              <a:spLocks/>
            </p:cNvSpPr>
            <p:nvPr/>
          </p:nvSpPr>
          <p:spPr bwMode="auto">
            <a:xfrm>
              <a:off x="9780588" y="6054725"/>
              <a:ext cx="865188" cy="793750"/>
            </a:xfrm>
            <a:custGeom>
              <a:avLst/>
              <a:gdLst>
                <a:gd name="T0" fmla="*/ 0 w 182"/>
                <a:gd name="T1" fmla="*/ 2147483646 h 167"/>
                <a:gd name="T2" fmla="*/ 2147483646 w 182"/>
                <a:gd name="T3" fmla="*/ 0 h 167"/>
                <a:gd name="T4" fmla="*/ 0 60000 65536"/>
                <a:gd name="T5" fmla="*/ 0 60000 65536"/>
              </a:gdLst>
              <a:ahLst/>
              <a:cxnLst>
                <a:cxn ang="T4">
                  <a:pos x="T0" y="T1"/>
                </a:cxn>
                <a:cxn ang="T5">
                  <a:pos x="T2" y="T3"/>
                </a:cxn>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9" name="Freeform 16"/>
            <p:cNvSpPr>
              <a:spLocks/>
            </p:cNvSpPr>
            <p:nvPr/>
          </p:nvSpPr>
          <p:spPr bwMode="auto">
            <a:xfrm>
              <a:off x="1871663" y="0"/>
              <a:ext cx="3233738" cy="6848475"/>
            </a:xfrm>
            <a:custGeom>
              <a:avLst/>
              <a:gdLst>
                <a:gd name="T0" fmla="*/ 2147483646 w 680"/>
                <a:gd name="T1" fmla="*/ 0 h 1440"/>
                <a:gd name="T2" fmla="*/ 2147483646 w 680"/>
                <a:gd name="T3" fmla="*/ 2147483646 h 1440"/>
                <a:gd name="T4" fmla="*/ 0 60000 65536"/>
                <a:gd name="T5" fmla="*/ 0 60000 65536"/>
              </a:gdLst>
              <a:ahLst/>
              <a:cxnLst>
                <a:cxn ang="T4">
                  <a:pos x="T0" y="T1"/>
                </a:cxn>
                <a:cxn ang="T5">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0" name="Freeform 17"/>
            <p:cNvSpPr>
              <a:spLocks/>
            </p:cNvSpPr>
            <p:nvPr/>
          </p:nvSpPr>
          <p:spPr bwMode="auto">
            <a:xfrm>
              <a:off x="9956800" y="6216650"/>
              <a:ext cx="688975" cy="631825"/>
            </a:xfrm>
            <a:custGeom>
              <a:avLst/>
              <a:gdLst>
                <a:gd name="T0" fmla="*/ 0 w 145"/>
                <a:gd name="T1" fmla="*/ 2147483646 h 133"/>
                <a:gd name="T2" fmla="*/ 2147483646 w 145"/>
                <a:gd name="T3" fmla="*/ 0 h 133"/>
                <a:gd name="T4" fmla="*/ 0 60000 65536"/>
                <a:gd name="T5" fmla="*/ 0 60000 65536"/>
              </a:gdLst>
              <a:ahLst/>
              <a:cxnLst>
                <a:cxn ang="T4">
                  <a:pos x="T0" y="T1"/>
                </a:cxn>
                <a:cxn ang="T5">
                  <a:pos x="T2" y="T3"/>
                </a:cxn>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1" name="Freeform 18"/>
            <p:cNvSpPr>
              <a:spLocks/>
            </p:cNvSpPr>
            <p:nvPr/>
          </p:nvSpPr>
          <p:spPr bwMode="auto">
            <a:xfrm>
              <a:off x="1466850" y="0"/>
              <a:ext cx="3424238" cy="6848475"/>
            </a:xfrm>
            <a:custGeom>
              <a:avLst/>
              <a:gdLst>
                <a:gd name="T0" fmla="*/ 2147483646 w 720"/>
                <a:gd name="T1" fmla="*/ 0 h 1440"/>
                <a:gd name="T2" fmla="*/ 2147483646 w 720"/>
                <a:gd name="T3" fmla="*/ 2147483646 h 1440"/>
                <a:gd name="T4" fmla="*/ 0 60000 65536"/>
                <a:gd name="T5" fmla="*/ 0 60000 65536"/>
              </a:gdLst>
              <a:ahLst/>
              <a:cxnLst>
                <a:cxn ang="T4">
                  <a:pos x="T0" y="T1"/>
                </a:cxn>
                <a:cxn ang="T5">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2" name="Freeform 19"/>
            <p:cNvSpPr>
              <a:spLocks/>
            </p:cNvSpPr>
            <p:nvPr/>
          </p:nvSpPr>
          <p:spPr bwMode="auto">
            <a:xfrm>
              <a:off x="10264775" y="6519863"/>
              <a:ext cx="381000" cy="328613"/>
            </a:xfrm>
            <a:custGeom>
              <a:avLst/>
              <a:gdLst>
                <a:gd name="T0" fmla="*/ 0 w 80"/>
                <a:gd name="T1" fmla="*/ 2147483646 h 69"/>
                <a:gd name="T2" fmla="*/ 2147483646 w 80"/>
                <a:gd name="T3" fmla="*/ 0 h 69"/>
                <a:gd name="T4" fmla="*/ 0 60000 65536"/>
                <a:gd name="T5" fmla="*/ 0 60000 65536"/>
              </a:gdLst>
              <a:ahLst/>
              <a:cxnLst>
                <a:cxn ang="T4">
                  <a:pos x="T0" y="T1"/>
                </a:cxn>
                <a:cxn ang="T5">
                  <a:pos x="T2" y="T3"/>
                </a:cxn>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3" name="Freeform 20"/>
            <p:cNvSpPr>
              <a:spLocks/>
            </p:cNvSpPr>
            <p:nvPr/>
          </p:nvSpPr>
          <p:spPr bwMode="auto">
            <a:xfrm>
              <a:off x="1581150" y="0"/>
              <a:ext cx="2720975" cy="6848475"/>
            </a:xfrm>
            <a:custGeom>
              <a:avLst/>
              <a:gdLst>
                <a:gd name="T0" fmla="*/ 2147483646 w 572"/>
                <a:gd name="T1" fmla="*/ 0 h 1440"/>
                <a:gd name="T2" fmla="*/ 2147483646 w 572"/>
                <a:gd name="T3" fmla="*/ 2147483646 h 1440"/>
                <a:gd name="T4" fmla="*/ 0 60000 65536"/>
                <a:gd name="T5" fmla="*/ 0 60000 65536"/>
              </a:gdLst>
              <a:ahLst/>
              <a:cxnLst>
                <a:cxn ang="T4">
                  <a:pos x="T0" y="T1"/>
                </a:cxn>
                <a:cxn ang="T5">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4" name="Freeform 21"/>
            <p:cNvSpPr>
              <a:spLocks/>
            </p:cNvSpPr>
            <p:nvPr/>
          </p:nvSpPr>
          <p:spPr bwMode="auto">
            <a:xfrm>
              <a:off x="1243013" y="0"/>
              <a:ext cx="2949575" cy="6848475"/>
            </a:xfrm>
            <a:custGeom>
              <a:avLst/>
              <a:gdLst>
                <a:gd name="T0" fmla="*/ 2147483646 w 620"/>
                <a:gd name="T1" fmla="*/ 0 h 1440"/>
                <a:gd name="T2" fmla="*/ 2147483646 w 620"/>
                <a:gd name="T3" fmla="*/ 2147483646 h 1440"/>
                <a:gd name="T4" fmla="*/ 0 60000 65536"/>
                <a:gd name="T5" fmla="*/ 0 60000 65536"/>
              </a:gdLst>
              <a:ahLst/>
              <a:cxnLst>
                <a:cxn ang="T4">
                  <a:pos x="T0" y="T1"/>
                </a:cxn>
                <a:cxn ang="T5">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5" name="Freeform 22"/>
            <p:cNvSpPr>
              <a:spLocks/>
            </p:cNvSpPr>
            <p:nvPr/>
          </p:nvSpPr>
          <p:spPr bwMode="auto">
            <a:xfrm>
              <a:off x="1524000" y="0"/>
              <a:ext cx="1446213" cy="2030413"/>
            </a:xfrm>
            <a:custGeom>
              <a:avLst/>
              <a:gdLst>
                <a:gd name="T0" fmla="*/ 2147483646 w 304"/>
                <a:gd name="T1" fmla="*/ 0 h 427"/>
                <a:gd name="T2" fmla="*/ 0 w 304"/>
                <a:gd name="T3" fmla="*/ 2147483646 h 427"/>
                <a:gd name="T4" fmla="*/ 0 60000 65536"/>
                <a:gd name="T5" fmla="*/ 0 60000 65536"/>
              </a:gdLst>
              <a:ahLst/>
              <a:cxnLst>
                <a:cxn ang="T4">
                  <a:pos x="T0" y="T1"/>
                </a:cxn>
                <a:cxn ang="T5">
                  <a:pos x="T2" y="T3"/>
                </a:cxn>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6" name="Freeform 23"/>
            <p:cNvSpPr>
              <a:spLocks/>
            </p:cNvSpPr>
            <p:nvPr/>
          </p:nvSpPr>
          <p:spPr bwMode="auto">
            <a:xfrm>
              <a:off x="1524000" y="9525"/>
              <a:ext cx="1246188" cy="1641475"/>
            </a:xfrm>
            <a:custGeom>
              <a:avLst/>
              <a:gdLst>
                <a:gd name="T0" fmla="*/ 2147483646 w 262"/>
                <a:gd name="T1" fmla="*/ 0 h 345"/>
                <a:gd name="T2" fmla="*/ 0 w 262"/>
                <a:gd name="T3" fmla="*/ 2147483646 h 345"/>
                <a:gd name="T4" fmla="*/ 0 60000 65536"/>
                <a:gd name="T5" fmla="*/ 0 60000 65536"/>
              </a:gdLst>
              <a:ahLst/>
              <a:cxnLst>
                <a:cxn ang="T4">
                  <a:pos x="T0" y="T1"/>
                </a:cxn>
                <a:cxn ang="T5">
                  <a:pos x="T2" y="T3"/>
                </a:cxn>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7" name="Freeform 24"/>
            <p:cNvSpPr>
              <a:spLocks/>
            </p:cNvSpPr>
            <p:nvPr/>
          </p:nvSpPr>
          <p:spPr bwMode="auto">
            <a:xfrm>
              <a:off x="1524000" y="0"/>
              <a:ext cx="1036638" cy="1212850"/>
            </a:xfrm>
            <a:custGeom>
              <a:avLst/>
              <a:gdLst>
                <a:gd name="T0" fmla="*/ 2147483646 w 218"/>
                <a:gd name="T1" fmla="*/ 0 h 255"/>
                <a:gd name="T2" fmla="*/ 0 w 218"/>
                <a:gd name="T3" fmla="*/ 2147483646 h 255"/>
                <a:gd name="T4" fmla="*/ 0 60000 65536"/>
                <a:gd name="T5" fmla="*/ 0 60000 65536"/>
              </a:gdLst>
              <a:ahLst/>
              <a:cxnLst>
                <a:cxn ang="T4">
                  <a:pos x="T0" y="T1"/>
                </a:cxn>
                <a:cxn ang="T5">
                  <a:pos x="T2" y="T3"/>
                </a:cxn>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grpSp>
      <p:grpSp>
        <p:nvGrpSpPr>
          <p:cNvPr id="28" name="Group 27"/>
          <p:cNvGrpSpPr>
            <a:grpSpLocks/>
          </p:cNvGrpSpPr>
          <p:nvPr/>
        </p:nvGrpSpPr>
        <p:grpSpPr bwMode="auto">
          <a:xfrm>
            <a:off x="853018" y="1700213"/>
            <a:ext cx="4381500" cy="3470275"/>
            <a:chOff x="640080" y="1699589"/>
            <a:chExt cx="3286552" cy="3470421"/>
          </a:xfrm>
        </p:grpSpPr>
        <p:sp>
          <p:nvSpPr>
            <p:cNvPr id="29" name="Rectangle 28">
              <a:extLst>
                <a:ext uri="{FF2B5EF4-FFF2-40B4-BE49-F238E27FC236}"/>
              </a:extLst>
            </p:cNvPr>
            <p:cNvSpPr/>
            <p:nvPr/>
          </p:nvSpPr>
          <p:spPr>
            <a:xfrm>
              <a:off x="644843" y="1699589"/>
              <a:ext cx="3277026" cy="5032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Isosceles Triangle 22">
              <a:extLst>
                <a:ext uri="{FF2B5EF4-FFF2-40B4-BE49-F238E27FC236}"/>
              </a:extLst>
            </p:cNvPr>
            <p:cNvSpPr/>
            <p:nvPr/>
          </p:nvSpPr>
          <p:spPr>
            <a:xfrm rot="10800000">
              <a:off x="2124585" y="4896949"/>
              <a:ext cx="317541" cy="27306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a:extLst>
                <a:ext uri="{FF2B5EF4-FFF2-40B4-BE49-F238E27FC236}"/>
              </a:extLst>
            </p:cNvPr>
            <p:cNvSpPr/>
            <p:nvPr/>
          </p:nvSpPr>
          <p:spPr>
            <a:xfrm>
              <a:off x="640080" y="2275875"/>
              <a:ext cx="3286552" cy="2624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59937" y="2355848"/>
            <a:ext cx="4162884" cy="2459028"/>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275484" y="802200"/>
            <a:ext cx="5073497"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75515" y="1487999"/>
            <a:ext cx="5072899" cy="17753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0014" y="3585518"/>
            <a:ext cx="5092900" cy="685800"/>
          </a:xfrm>
        </p:spPr>
        <p:txBody>
          <a:bodyPr anchor="ctr">
            <a:noAutofit/>
          </a:bodyPr>
          <a:lstStyle>
            <a:lvl1pPr marL="0" indent="0" algn="l">
              <a:lnSpc>
                <a:spcPct val="100000"/>
              </a:lnSpc>
              <a:buNone/>
              <a:defRPr sz="18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6260014" y="4270332"/>
            <a:ext cx="5092900" cy="17854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2" name="Date Placeholder 6">
            <a:extLst>
              <a:ext uri="{FF2B5EF4-FFF2-40B4-BE49-F238E27FC236}"/>
            </a:extLst>
          </p:cNvPr>
          <p:cNvSpPr>
            <a:spLocks noGrp="1"/>
          </p:cNvSpPr>
          <p:nvPr>
            <p:ph type="dt" sz="half" idx="10"/>
          </p:nvPr>
        </p:nvSpPr>
        <p:spPr/>
        <p:txBody>
          <a:bodyPr/>
          <a:lstStyle>
            <a:lvl1pPr>
              <a:defRPr/>
            </a:lvl1pPr>
          </a:lstStyle>
          <a:p>
            <a:fld id="{7A4FBBD1-C449-C14F-9B06-DB08241F28DE}" type="datetime1">
              <a:rPr lang="en-US" smtClean="0"/>
              <a:t>12/3/19</a:t>
            </a:fld>
            <a:endParaRPr lang="en-US"/>
          </a:p>
        </p:txBody>
      </p:sp>
      <p:sp>
        <p:nvSpPr>
          <p:cNvPr id="33" name="Footer Placeholder 7">
            <a:extLst>
              <a:ext uri="{FF2B5EF4-FFF2-40B4-BE49-F238E27FC236}"/>
            </a:extLst>
          </p:cNvPr>
          <p:cNvSpPr>
            <a:spLocks noGrp="1"/>
          </p:cNvSpPr>
          <p:nvPr>
            <p:ph type="ftr" sz="quarter" idx="11"/>
          </p:nvPr>
        </p:nvSpPr>
        <p:spPr/>
        <p:txBody>
          <a:bodyPr/>
          <a:lstStyle>
            <a:lvl1pPr>
              <a:defRPr/>
            </a:lvl1pPr>
          </a:lstStyle>
          <a:p>
            <a:r>
              <a:rPr lang="en-US" smtClean="0"/>
              <a:t>Copyright © 2020 Carolina Academic Press, LLC. All rights reserved.</a:t>
            </a:r>
            <a:endParaRPr lang="en-US"/>
          </a:p>
        </p:txBody>
      </p:sp>
      <p:sp>
        <p:nvSpPr>
          <p:cNvPr id="34" name="Slide Number Placeholder 8">
            <a:extLst>
              <a:ext uri="{FF2B5EF4-FFF2-40B4-BE49-F238E27FC236}"/>
            </a:extLst>
          </p:cNvPr>
          <p:cNvSpPr>
            <a:spLocks noGrp="1"/>
          </p:cNvSpPr>
          <p:nvPr>
            <p:ph type="sldNum" sz="quarter" idx="12"/>
          </p:nvPr>
        </p:nvSpPr>
        <p:spPr/>
        <p:txBody>
          <a:bodyPr/>
          <a:lstStyle>
            <a:lvl1pPr>
              <a:defRPr/>
            </a:lvl1pPr>
          </a:lstStyle>
          <a:p>
            <a:fld id="{6105D13F-C55B-F24D-8F54-0226A93D141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3" name="Group 6"/>
          <p:cNvGrpSpPr>
            <a:grpSpLocks/>
          </p:cNvGrpSpPr>
          <p:nvPr/>
        </p:nvGrpSpPr>
        <p:grpSpPr bwMode="auto">
          <a:xfrm>
            <a:off x="-380999" y="0"/>
            <a:ext cx="12562417" cy="6858000"/>
            <a:chOff x="1243013" y="0"/>
            <a:chExt cx="9402763" cy="6858001"/>
          </a:xfrm>
        </p:grpSpPr>
        <p:sp>
          <p:nvSpPr>
            <p:cNvPr id="4" name="Freeform 5"/>
            <p:cNvSpPr>
              <a:spLocks/>
            </p:cNvSpPr>
            <p:nvPr/>
          </p:nvSpPr>
          <p:spPr bwMode="auto">
            <a:xfrm>
              <a:off x="2289175" y="0"/>
              <a:ext cx="3867150" cy="6848475"/>
            </a:xfrm>
            <a:custGeom>
              <a:avLst/>
              <a:gdLst>
                <a:gd name="T0" fmla="*/ 2147483646 w 813"/>
                <a:gd name="T1" fmla="*/ 0 h 1440"/>
                <a:gd name="T2" fmla="*/ 2147483646 w 813"/>
                <a:gd name="T3" fmla="*/ 2147483646 h 1440"/>
                <a:gd name="T4" fmla="*/ 0 60000 65536"/>
                <a:gd name="T5" fmla="*/ 0 60000 65536"/>
              </a:gdLst>
              <a:ahLst/>
              <a:cxnLst>
                <a:cxn ang="T4">
                  <a:pos x="T0" y="T1"/>
                </a:cxn>
                <a:cxn ang="T5">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5" name="Freeform 6"/>
            <p:cNvSpPr>
              <a:spLocks/>
            </p:cNvSpPr>
            <p:nvPr/>
          </p:nvSpPr>
          <p:spPr bwMode="auto">
            <a:xfrm>
              <a:off x="9604375" y="9525"/>
              <a:ext cx="1041400" cy="328613"/>
            </a:xfrm>
            <a:custGeom>
              <a:avLst/>
              <a:gdLst>
                <a:gd name="T0" fmla="*/ 2147483646 w 219"/>
                <a:gd name="T1" fmla="*/ 2147483646 h 69"/>
                <a:gd name="T2" fmla="*/ 0 w 219"/>
                <a:gd name="T3" fmla="*/ 0 h 69"/>
                <a:gd name="T4" fmla="*/ 0 60000 65536"/>
                <a:gd name="T5" fmla="*/ 0 60000 65536"/>
              </a:gdLst>
              <a:ahLst/>
              <a:cxnLst>
                <a:cxn ang="T4">
                  <a:pos x="T0" y="T1"/>
                </a:cxn>
                <a:cxn ang="T5">
                  <a:pos x="T2" y="T3"/>
                </a:cxn>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6" name="Freeform 7"/>
            <p:cNvSpPr>
              <a:spLocks/>
            </p:cNvSpPr>
            <p:nvPr/>
          </p:nvSpPr>
          <p:spPr bwMode="auto">
            <a:xfrm>
              <a:off x="9223375" y="5578475"/>
              <a:ext cx="1422400" cy="1270000"/>
            </a:xfrm>
            <a:custGeom>
              <a:avLst/>
              <a:gdLst>
                <a:gd name="T0" fmla="*/ 0 w 299"/>
                <a:gd name="T1" fmla="*/ 2147483646 h 267"/>
                <a:gd name="T2" fmla="*/ 2147483646 w 299"/>
                <a:gd name="T3" fmla="*/ 0 h 267"/>
                <a:gd name="T4" fmla="*/ 0 60000 65536"/>
                <a:gd name="T5" fmla="*/ 0 60000 65536"/>
              </a:gdLst>
              <a:ahLst/>
              <a:cxnLst>
                <a:cxn ang="T4">
                  <a:pos x="T0" y="T1"/>
                </a:cxn>
                <a:cxn ang="T5">
                  <a:pos x="T2" y="T3"/>
                </a:cxn>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7" name="Freeform 8"/>
            <p:cNvSpPr>
              <a:spLocks/>
            </p:cNvSpPr>
            <p:nvPr/>
          </p:nvSpPr>
          <p:spPr bwMode="auto">
            <a:xfrm>
              <a:off x="2103438" y="0"/>
              <a:ext cx="3681413" cy="6848475"/>
            </a:xfrm>
            <a:custGeom>
              <a:avLst/>
              <a:gdLst>
                <a:gd name="T0" fmla="*/ 2147483646 w 774"/>
                <a:gd name="T1" fmla="*/ 0 h 1440"/>
                <a:gd name="T2" fmla="*/ 2147483646 w 774"/>
                <a:gd name="T3" fmla="*/ 2147483646 h 1440"/>
                <a:gd name="T4" fmla="*/ 0 60000 65536"/>
                <a:gd name="T5" fmla="*/ 0 60000 65536"/>
              </a:gdLst>
              <a:ahLst/>
              <a:cxnLst>
                <a:cxn ang="T4">
                  <a:pos x="T0" y="T1"/>
                </a:cxn>
                <a:cxn ang="T5">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8" name="Freeform 9"/>
            <p:cNvSpPr>
              <a:spLocks/>
            </p:cNvSpPr>
            <p:nvPr/>
          </p:nvSpPr>
          <p:spPr bwMode="auto">
            <a:xfrm>
              <a:off x="10179050" y="9525"/>
              <a:ext cx="466725" cy="157163"/>
            </a:xfrm>
            <a:custGeom>
              <a:avLst/>
              <a:gdLst>
                <a:gd name="T0" fmla="*/ 2147483646 w 98"/>
                <a:gd name="T1" fmla="*/ 2147483646 h 33"/>
                <a:gd name="T2" fmla="*/ 0 w 98"/>
                <a:gd name="T3" fmla="*/ 0 h 33"/>
                <a:gd name="T4" fmla="*/ 0 60000 65536"/>
                <a:gd name="T5" fmla="*/ 0 60000 65536"/>
              </a:gdLst>
              <a:ahLst/>
              <a:cxnLst>
                <a:cxn ang="T4">
                  <a:pos x="T0" y="T1"/>
                </a:cxn>
                <a:cxn ang="T5">
                  <a:pos x="T2" y="T3"/>
                </a:cxn>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9" name="Freeform 10"/>
            <p:cNvSpPr>
              <a:spLocks/>
            </p:cNvSpPr>
            <p:nvPr/>
          </p:nvSpPr>
          <p:spPr bwMode="auto">
            <a:xfrm>
              <a:off x="9471025" y="5811838"/>
              <a:ext cx="1174750" cy="1046163"/>
            </a:xfrm>
            <a:custGeom>
              <a:avLst/>
              <a:gdLst>
                <a:gd name="T0" fmla="*/ 0 w 247"/>
                <a:gd name="T1" fmla="*/ 2147483646 h 220"/>
                <a:gd name="T2" fmla="*/ 2147483646 w 247"/>
                <a:gd name="T3" fmla="*/ 0 h 220"/>
                <a:gd name="T4" fmla="*/ 0 60000 65536"/>
                <a:gd name="T5" fmla="*/ 0 60000 65536"/>
              </a:gdLst>
              <a:ahLst/>
              <a:cxnLst>
                <a:cxn ang="T4">
                  <a:pos x="T0" y="T1"/>
                </a:cxn>
                <a:cxn ang="T5">
                  <a:pos x="T2" y="T3"/>
                </a:cxn>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0" name="Freeform 11"/>
            <p:cNvSpPr>
              <a:spLocks/>
            </p:cNvSpPr>
            <p:nvPr/>
          </p:nvSpPr>
          <p:spPr bwMode="auto">
            <a:xfrm>
              <a:off x="1985963" y="0"/>
              <a:ext cx="3622675" cy="6848475"/>
            </a:xfrm>
            <a:custGeom>
              <a:avLst/>
              <a:gdLst>
                <a:gd name="T0" fmla="*/ 2147483646 w 762"/>
                <a:gd name="T1" fmla="*/ 0 h 1440"/>
                <a:gd name="T2" fmla="*/ 2147483646 w 762"/>
                <a:gd name="T3" fmla="*/ 2147483646 h 1440"/>
                <a:gd name="T4" fmla="*/ 0 60000 65536"/>
                <a:gd name="T5" fmla="*/ 0 60000 65536"/>
              </a:gdLst>
              <a:ahLst/>
              <a:cxnLst>
                <a:cxn ang="T4">
                  <a:pos x="T0" y="T1"/>
                </a:cxn>
                <a:cxn ang="T5">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1" name="Freeform 12"/>
            <p:cNvSpPr>
              <a:spLocks/>
            </p:cNvSpPr>
            <p:nvPr/>
          </p:nvSpPr>
          <p:spPr bwMode="auto">
            <a:xfrm>
              <a:off x="10479088" y="9525"/>
              <a:ext cx="166688" cy="57150"/>
            </a:xfrm>
            <a:custGeom>
              <a:avLst/>
              <a:gdLst>
                <a:gd name="T0" fmla="*/ 2147483646 w 35"/>
                <a:gd name="T1" fmla="*/ 2147483646 h 12"/>
                <a:gd name="T2" fmla="*/ 0 w 35"/>
                <a:gd name="T3" fmla="*/ 0 h 12"/>
                <a:gd name="T4" fmla="*/ 0 60000 65536"/>
                <a:gd name="T5" fmla="*/ 0 60000 65536"/>
              </a:gdLst>
              <a:ahLst/>
              <a:cxnLst>
                <a:cxn ang="T4">
                  <a:pos x="T0" y="T1"/>
                </a:cxn>
                <a:cxn ang="T5">
                  <a:pos x="T2" y="T3"/>
                </a:cxn>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2" name="Freeform 13"/>
            <p:cNvSpPr>
              <a:spLocks/>
            </p:cNvSpPr>
            <p:nvPr/>
          </p:nvSpPr>
          <p:spPr bwMode="auto">
            <a:xfrm>
              <a:off x="9618663" y="5940425"/>
              <a:ext cx="1027113" cy="908050"/>
            </a:xfrm>
            <a:custGeom>
              <a:avLst/>
              <a:gdLst>
                <a:gd name="T0" fmla="*/ 0 w 216"/>
                <a:gd name="T1" fmla="*/ 2147483646 h 191"/>
                <a:gd name="T2" fmla="*/ 2147483646 w 216"/>
                <a:gd name="T3" fmla="*/ 0 h 191"/>
                <a:gd name="T4" fmla="*/ 0 60000 65536"/>
                <a:gd name="T5" fmla="*/ 0 60000 65536"/>
              </a:gdLst>
              <a:ahLst/>
              <a:cxnLst>
                <a:cxn ang="T4">
                  <a:pos x="T0" y="T1"/>
                </a:cxn>
                <a:cxn ang="T5">
                  <a:pos x="T2" y="T3"/>
                </a:cxn>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3" name="Freeform 14"/>
            <p:cNvSpPr>
              <a:spLocks/>
            </p:cNvSpPr>
            <p:nvPr/>
          </p:nvSpPr>
          <p:spPr bwMode="auto">
            <a:xfrm>
              <a:off x="1985963" y="0"/>
              <a:ext cx="3248025" cy="6848475"/>
            </a:xfrm>
            <a:custGeom>
              <a:avLst/>
              <a:gdLst>
                <a:gd name="T0" fmla="*/ 2147483646 w 683"/>
                <a:gd name="T1" fmla="*/ 0 h 1440"/>
                <a:gd name="T2" fmla="*/ 2147483646 w 683"/>
                <a:gd name="T3" fmla="*/ 2147483646 h 1440"/>
                <a:gd name="T4" fmla="*/ 0 60000 65536"/>
                <a:gd name="T5" fmla="*/ 0 60000 65536"/>
              </a:gdLst>
              <a:ahLst/>
              <a:cxnLst>
                <a:cxn ang="T4">
                  <a:pos x="T0" y="T1"/>
                </a:cxn>
                <a:cxn ang="T5">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4" name="Freeform 15"/>
            <p:cNvSpPr>
              <a:spLocks/>
            </p:cNvSpPr>
            <p:nvPr/>
          </p:nvSpPr>
          <p:spPr bwMode="auto">
            <a:xfrm>
              <a:off x="9780588" y="6054725"/>
              <a:ext cx="865188" cy="793750"/>
            </a:xfrm>
            <a:custGeom>
              <a:avLst/>
              <a:gdLst>
                <a:gd name="T0" fmla="*/ 0 w 182"/>
                <a:gd name="T1" fmla="*/ 2147483646 h 167"/>
                <a:gd name="T2" fmla="*/ 2147483646 w 182"/>
                <a:gd name="T3" fmla="*/ 0 h 167"/>
                <a:gd name="T4" fmla="*/ 0 60000 65536"/>
                <a:gd name="T5" fmla="*/ 0 60000 65536"/>
              </a:gdLst>
              <a:ahLst/>
              <a:cxnLst>
                <a:cxn ang="T4">
                  <a:pos x="T0" y="T1"/>
                </a:cxn>
                <a:cxn ang="T5">
                  <a:pos x="T2" y="T3"/>
                </a:cxn>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5" name="Freeform 16"/>
            <p:cNvSpPr>
              <a:spLocks/>
            </p:cNvSpPr>
            <p:nvPr/>
          </p:nvSpPr>
          <p:spPr bwMode="auto">
            <a:xfrm>
              <a:off x="1871663" y="0"/>
              <a:ext cx="3233738" cy="6848475"/>
            </a:xfrm>
            <a:custGeom>
              <a:avLst/>
              <a:gdLst>
                <a:gd name="T0" fmla="*/ 2147483646 w 680"/>
                <a:gd name="T1" fmla="*/ 0 h 1440"/>
                <a:gd name="T2" fmla="*/ 2147483646 w 680"/>
                <a:gd name="T3" fmla="*/ 2147483646 h 1440"/>
                <a:gd name="T4" fmla="*/ 0 60000 65536"/>
                <a:gd name="T5" fmla="*/ 0 60000 65536"/>
              </a:gdLst>
              <a:ahLst/>
              <a:cxnLst>
                <a:cxn ang="T4">
                  <a:pos x="T0" y="T1"/>
                </a:cxn>
                <a:cxn ang="T5">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6" name="Freeform 17"/>
            <p:cNvSpPr>
              <a:spLocks/>
            </p:cNvSpPr>
            <p:nvPr/>
          </p:nvSpPr>
          <p:spPr bwMode="auto">
            <a:xfrm>
              <a:off x="9956800" y="6216650"/>
              <a:ext cx="688975" cy="631825"/>
            </a:xfrm>
            <a:custGeom>
              <a:avLst/>
              <a:gdLst>
                <a:gd name="T0" fmla="*/ 0 w 145"/>
                <a:gd name="T1" fmla="*/ 2147483646 h 133"/>
                <a:gd name="T2" fmla="*/ 2147483646 w 145"/>
                <a:gd name="T3" fmla="*/ 0 h 133"/>
                <a:gd name="T4" fmla="*/ 0 60000 65536"/>
                <a:gd name="T5" fmla="*/ 0 60000 65536"/>
              </a:gdLst>
              <a:ahLst/>
              <a:cxnLst>
                <a:cxn ang="T4">
                  <a:pos x="T0" y="T1"/>
                </a:cxn>
                <a:cxn ang="T5">
                  <a:pos x="T2" y="T3"/>
                </a:cxn>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7" name="Freeform 18"/>
            <p:cNvSpPr>
              <a:spLocks/>
            </p:cNvSpPr>
            <p:nvPr/>
          </p:nvSpPr>
          <p:spPr bwMode="auto">
            <a:xfrm>
              <a:off x="1466850" y="0"/>
              <a:ext cx="3424238" cy="6848475"/>
            </a:xfrm>
            <a:custGeom>
              <a:avLst/>
              <a:gdLst>
                <a:gd name="T0" fmla="*/ 2147483646 w 720"/>
                <a:gd name="T1" fmla="*/ 0 h 1440"/>
                <a:gd name="T2" fmla="*/ 2147483646 w 720"/>
                <a:gd name="T3" fmla="*/ 2147483646 h 1440"/>
                <a:gd name="T4" fmla="*/ 0 60000 65536"/>
                <a:gd name="T5" fmla="*/ 0 60000 65536"/>
              </a:gdLst>
              <a:ahLst/>
              <a:cxnLst>
                <a:cxn ang="T4">
                  <a:pos x="T0" y="T1"/>
                </a:cxn>
                <a:cxn ang="T5">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8" name="Freeform 19"/>
            <p:cNvSpPr>
              <a:spLocks/>
            </p:cNvSpPr>
            <p:nvPr/>
          </p:nvSpPr>
          <p:spPr bwMode="auto">
            <a:xfrm>
              <a:off x="10264775" y="6519863"/>
              <a:ext cx="381000" cy="328613"/>
            </a:xfrm>
            <a:custGeom>
              <a:avLst/>
              <a:gdLst>
                <a:gd name="T0" fmla="*/ 0 w 80"/>
                <a:gd name="T1" fmla="*/ 2147483646 h 69"/>
                <a:gd name="T2" fmla="*/ 2147483646 w 80"/>
                <a:gd name="T3" fmla="*/ 0 h 69"/>
                <a:gd name="T4" fmla="*/ 0 60000 65536"/>
                <a:gd name="T5" fmla="*/ 0 60000 65536"/>
              </a:gdLst>
              <a:ahLst/>
              <a:cxnLst>
                <a:cxn ang="T4">
                  <a:pos x="T0" y="T1"/>
                </a:cxn>
                <a:cxn ang="T5">
                  <a:pos x="T2" y="T3"/>
                </a:cxn>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9" name="Freeform 20"/>
            <p:cNvSpPr>
              <a:spLocks/>
            </p:cNvSpPr>
            <p:nvPr/>
          </p:nvSpPr>
          <p:spPr bwMode="auto">
            <a:xfrm>
              <a:off x="1581150" y="0"/>
              <a:ext cx="2720975" cy="6848475"/>
            </a:xfrm>
            <a:custGeom>
              <a:avLst/>
              <a:gdLst>
                <a:gd name="T0" fmla="*/ 2147483646 w 572"/>
                <a:gd name="T1" fmla="*/ 0 h 1440"/>
                <a:gd name="T2" fmla="*/ 2147483646 w 572"/>
                <a:gd name="T3" fmla="*/ 2147483646 h 1440"/>
                <a:gd name="T4" fmla="*/ 0 60000 65536"/>
                <a:gd name="T5" fmla="*/ 0 60000 65536"/>
              </a:gdLst>
              <a:ahLst/>
              <a:cxnLst>
                <a:cxn ang="T4">
                  <a:pos x="T0" y="T1"/>
                </a:cxn>
                <a:cxn ang="T5">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0" name="Freeform 21"/>
            <p:cNvSpPr>
              <a:spLocks/>
            </p:cNvSpPr>
            <p:nvPr/>
          </p:nvSpPr>
          <p:spPr bwMode="auto">
            <a:xfrm>
              <a:off x="1243013" y="0"/>
              <a:ext cx="2949575" cy="6848475"/>
            </a:xfrm>
            <a:custGeom>
              <a:avLst/>
              <a:gdLst>
                <a:gd name="T0" fmla="*/ 2147483646 w 620"/>
                <a:gd name="T1" fmla="*/ 0 h 1440"/>
                <a:gd name="T2" fmla="*/ 2147483646 w 620"/>
                <a:gd name="T3" fmla="*/ 2147483646 h 1440"/>
                <a:gd name="T4" fmla="*/ 0 60000 65536"/>
                <a:gd name="T5" fmla="*/ 0 60000 65536"/>
              </a:gdLst>
              <a:ahLst/>
              <a:cxnLst>
                <a:cxn ang="T4">
                  <a:pos x="T0" y="T1"/>
                </a:cxn>
                <a:cxn ang="T5">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1" name="Freeform 22"/>
            <p:cNvSpPr>
              <a:spLocks/>
            </p:cNvSpPr>
            <p:nvPr/>
          </p:nvSpPr>
          <p:spPr bwMode="auto">
            <a:xfrm>
              <a:off x="1524000" y="0"/>
              <a:ext cx="1446213" cy="2030413"/>
            </a:xfrm>
            <a:custGeom>
              <a:avLst/>
              <a:gdLst>
                <a:gd name="T0" fmla="*/ 2147483646 w 304"/>
                <a:gd name="T1" fmla="*/ 0 h 427"/>
                <a:gd name="T2" fmla="*/ 0 w 304"/>
                <a:gd name="T3" fmla="*/ 2147483646 h 427"/>
                <a:gd name="T4" fmla="*/ 0 60000 65536"/>
                <a:gd name="T5" fmla="*/ 0 60000 65536"/>
              </a:gdLst>
              <a:ahLst/>
              <a:cxnLst>
                <a:cxn ang="T4">
                  <a:pos x="T0" y="T1"/>
                </a:cxn>
                <a:cxn ang="T5">
                  <a:pos x="T2" y="T3"/>
                </a:cxn>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2" name="Freeform 23"/>
            <p:cNvSpPr>
              <a:spLocks/>
            </p:cNvSpPr>
            <p:nvPr/>
          </p:nvSpPr>
          <p:spPr bwMode="auto">
            <a:xfrm>
              <a:off x="1524000" y="9525"/>
              <a:ext cx="1246188" cy="1641475"/>
            </a:xfrm>
            <a:custGeom>
              <a:avLst/>
              <a:gdLst>
                <a:gd name="T0" fmla="*/ 2147483646 w 262"/>
                <a:gd name="T1" fmla="*/ 0 h 345"/>
                <a:gd name="T2" fmla="*/ 0 w 262"/>
                <a:gd name="T3" fmla="*/ 2147483646 h 345"/>
                <a:gd name="T4" fmla="*/ 0 60000 65536"/>
                <a:gd name="T5" fmla="*/ 0 60000 65536"/>
              </a:gdLst>
              <a:ahLst/>
              <a:cxnLst>
                <a:cxn ang="T4">
                  <a:pos x="T0" y="T1"/>
                </a:cxn>
                <a:cxn ang="T5">
                  <a:pos x="T2" y="T3"/>
                </a:cxn>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3" name="Freeform 24"/>
            <p:cNvSpPr>
              <a:spLocks/>
            </p:cNvSpPr>
            <p:nvPr/>
          </p:nvSpPr>
          <p:spPr bwMode="auto">
            <a:xfrm>
              <a:off x="1524000" y="0"/>
              <a:ext cx="1036638" cy="1212850"/>
            </a:xfrm>
            <a:custGeom>
              <a:avLst/>
              <a:gdLst>
                <a:gd name="T0" fmla="*/ 2147483646 w 218"/>
                <a:gd name="T1" fmla="*/ 0 h 255"/>
                <a:gd name="T2" fmla="*/ 0 w 218"/>
                <a:gd name="T3" fmla="*/ 2147483646 h 255"/>
                <a:gd name="T4" fmla="*/ 0 60000 65536"/>
                <a:gd name="T5" fmla="*/ 0 60000 65536"/>
              </a:gdLst>
              <a:ahLst/>
              <a:cxnLst>
                <a:cxn ang="T4">
                  <a:pos x="T0" y="T1"/>
                </a:cxn>
                <a:cxn ang="T5">
                  <a:pos x="T2" y="T3"/>
                </a:cxn>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grpSp>
      <p:grpSp>
        <p:nvGrpSpPr>
          <p:cNvPr id="24" name="Group 27"/>
          <p:cNvGrpSpPr>
            <a:grpSpLocks/>
          </p:cNvGrpSpPr>
          <p:nvPr/>
        </p:nvGrpSpPr>
        <p:grpSpPr bwMode="auto">
          <a:xfrm>
            <a:off x="853018" y="1700213"/>
            <a:ext cx="4381500" cy="3470275"/>
            <a:chOff x="640080" y="1699589"/>
            <a:chExt cx="3286552" cy="3470421"/>
          </a:xfrm>
        </p:grpSpPr>
        <p:sp>
          <p:nvSpPr>
            <p:cNvPr id="25" name="Rectangle 24">
              <a:extLst>
                <a:ext uri="{FF2B5EF4-FFF2-40B4-BE49-F238E27FC236}"/>
              </a:extLst>
            </p:cNvPr>
            <p:cNvSpPr/>
            <p:nvPr/>
          </p:nvSpPr>
          <p:spPr>
            <a:xfrm>
              <a:off x="644843" y="1699589"/>
              <a:ext cx="3277026" cy="5032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a:extLst>
                <a:ext uri="{FF2B5EF4-FFF2-40B4-BE49-F238E27FC236}"/>
              </a:extLst>
            </p:cNvPr>
            <p:cNvSpPr/>
            <p:nvPr/>
          </p:nvSpPr>
          <p:spPr>
            <a:xfrm rot="10800000">
              <a:off x="2124585" y="4896949"/>
              <a:ext cx="317541" cy="27306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a:extLst>
                <a:ext uri="{FF2B5EF4-FFF2-40B4-BE49-F238E27FC236}"/>
              </a:extLst>
            </p:cNvPr>
            <p:cNvSpPr/>
            <p:nvPr/>
          </p:nvSpPr>
          <p:spPr>
            <a:xfrm>
              <a:off x="640080" y="2275875"/>
              <a:ext cx="3286552" cy="2624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67406" y="2349924"/>
            <a:ext cx="4149396" cy="2464952"/>
          </a:xfrm>
        </p:spPr>
        <p:txBody>
          <a:bodyPr/>
          <a:lstStyle>
            <a:lvl1pPr>
              <a:defRPr>
                <a:solidFill>
                  <a:srgbClr val="FFFEFF"/>
                </a:solidFill>
              </a:defRPr>
            </a:lvl1pPr>
          </a:lstStyle>
          <a:p>
            <a:r>
              <a:rPr lang="en-US" smtClean="0"/>
              <a:t>Click to edit Master title style</a:t>
            </a:r>
            <a:endParaRPr lang="en-US" dirty="0"/>
          </a:p>
        </p:txBody>
      </p:sp>
      <p:sp>
        <p:nvSpPr>
          <p:cNvPr id="28" name="Date Placeholder 2">
            <a:extLst>
              <a:ext uri="{FF2B5EF4-FFF2-40B4-BE49-F238E27FC236}"/>
            </a:extLst>
          </p:cNvPr>
          <p:cNvSpPr>
            <a:spLocks noGrp="1"/>
          </p:cNvSpPr>
          <p:nvPr>
            <p:ph type="dt" sz="half" idx="10"/>
          </p:nvPr>
        </p:nvSpPr>
        <p:spPr/>
        <p:txBody>
          <a:bodyPr/>
          <a:lstStyle>
            <a:lvl1pPr>
              <a:defRPr/>
            </a:lvl1pPr>
          </a:lstStyle>
          <a:p>
            <a:fld id="{F16C8501-74E3-2E40-9EA5-ACAF9F13B951}" type="datetime1">
              <a:rPr lang="en-US" smtClean="0"/>
              <a:t>12/3/19</a:t>
            </a:fld>
            <a:endParaRPr lang="en-US"/>
          </a:p>
        </p:txBody>
      </p:sp>
      <p:sp>
        <p:nvSpPr>
          <p:cNvPr id="29" name="Footer Placeholder 3">
            <a:extLst>
              <a:ext uri="{FF2B5EF4-FFF2-40B4-BE49-F238E27FC236}"/>
            </a:extLst>
          </p:cNvPr>
          <p:cNvSpPr>
            <a:spLocks noGrp="1"/>
          </p:cNvSpPr>
          <p:nvPr>
            <p:ph type="ftr" sz="quarter" idx="11"/>
          </p:nvPr>
        </p:nvSpPr>
        <p:spPr/>
        <p:txBody>
          <a:bodyPr/>
          <a:lstStyle>
            <a:lvl1pPr>
              <a:defRPr/>
            </a:lvl1pPr>
          </a:lstStyle>
          <a:p>
            <a:r>
              <a:rPr lang="en-US" smtClean="0"/>
              <a:t>Copyright © 2020 Carolina Academic Press, LLC. All rights reserved.</a:t>
            </a:r>
            <a:endParaRPr lang="en-US"/>
          </a:p>
        </p:txBody>
      </p:sp>
      <p:sp>
        <p:nvSpPr>
          <p:cNvPr id="30" name="Slide Number Placeholder 4">
            <a:extLst>
              <a:ext uri="{FF2B5EF4-FFF2-40B4-BE49-F238E27FC236}"/>
            </a:extLst>
          </p:cNvPr>
          <p:cNvSpPr>
            <a:spLocks noGrp="1"/>
          </p:cNvSpPr>
          <p:nvPr>
            <p:ph type="sldNum" sz="quarter" idx="12"/>
          </p:nvPr>
        </p:nvSpPr>
        <p:spPr/>
        <p:txBody>
          <a:bodyPr/>
          <a:lstStyle>
            <a:lvl1pPr>
              <a:defRPr/>
            </a:lvl1pPr>
          </a:lstStyle>
          <a:p>
            <a:fld id="{6105D13F-C55B-F24D-8F54-0226A93D141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extLst>
          </p:cNvPr>
          <p:cNvSpPr>
            <a:spLocks noGrp="1"/>
          </p:cNvSpPr>
          <p:nvPr>
            <p:ph type="dt" sz="half" idx="10"/>
          </p:nvPr>
        </p:nvSpPr>
        <p:spPr/>
        <p:txBody>
          <a:bodyPr/>
          <a:lstStyle>
            <a:lvl1pPr>
              <a:defRPr/>
            </a:lvl1pPr>
          </a:lstStyle>
          <a:p>
            <a:fld id="{F0244DB4-FD5A-384C-A45F-6AEFFCD8CFAE}" type="datetime1">
              <a:rPr lang="en-US" smtClean="0"/>
              <a:t>12/3/19</a:t>
            </a:fld>
            <a:endParaRPr lang="en-US"/>
          </a:p>
        </p:txBody>
      </p:sp>
      <p:sp>
        <p:nvSpPr>
          <p:cNvPr id="3" name="Footer Placeholder 4">
            <a:extLst>
              <a:ext uri="{FF2B5EF4-FFF2-40B4-BE49-F238E27FC236}"/>
            </a:extLst>
          </p:cNvPr>
          <p:cNvSpPr>
            <a:spLocks noGrp="1"/>
          </p:cNvSpPr>
          <p:nvPr>
            <p:ph type="ftr" sz="quarter" idx="11"/>
          </p:nvPr>
        </p:nvSpPr>
        <p:spPr/>
        <p:txBody>
          <a:bodyPr/>
          <a:lstStyle>
            <a:lvl1pPr>
              <a:defRPr/>
            </a:lvl1pPr>
          </a:lstStyle>
          <a:p>
            <a:r>
              <a:rPr lang="en-US" smtClean="0"/>
              <a:t>Copyright © 2020 Carolina Academic Press, LLC. All rights reserved.</a:t>
            </a:r>
            <a:endParaRPr lang="en-US"/>
          </a:p>
        </p:txBody>
      </p:sp>
      <p:sp>
        <p:nvSpPr>
          <p:cNvPr id="4" name="Slide Number Placeholder 5">
            <a:extLst>
              <a:ext uri="{FF2B5EF4-FFF2-40B4-BE49-F238E27FC236}"/>
            </a:extLst>
          </p:cNvPr>
          <p:cNvSpPr>
            <a:spLocks noGrp="1"/>
          </p:cNvSpPr>
          <p:nvPr>
            <p:ph type="sldNum" sz="quarter" idx="12"/>
          </p:nvPr>
        </p:nvSpPr>
        <p:spPr/>
        <p:txBody>
          <a:bodyPr/>
          <a:lstStyle>
            <a:lvl1pPr>
              <a:defRPr/>
            </a:lvl1pPr>
          </a:lstStyle>
          <a:p>
            <a:fld id="{6105D13F-C55B-F24D-8F54-0226A93D141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5" name="Group 6"/>
          <p:cNvGrpSpPr>
            <a:grpSpLocks/>
          </p:cNvGrpSpPr>
          <p:nvPr/>
        </p:nvGrpSpPr>
        <p:grpSpPr bwMode="auto">
          <a:xfrm>
            <a:off x="-380999" y="0"/>
            <a:ext cx="12562417" cy="6858000"/>
            <a:chOff x="1243013" y="0"/>
            <a:chExt cx="9402763" cy="6858001"/>
          </a:xfrm>
        </p:grpSpPr>
        <p:sp>
          <p:nvSpPr>
            <p:cNvPr id="6" name="Freeform 7"/>
            <p:cNvSpPr>
              <a:spLocks/>
            </p:cNvSpPr>
            <p:nvPr/>
          </p:nvSpPr>
          <p:spPr bwMode="auto">
            <a:xfrm>
              <a:off x="2289175" y="0"/>
              <a:ext cx="3867150" cy="6848475"/>
            </a:xfrm>
            <a:custGeom>
              <a:avLst/>
              <a:gdLst>
                <a:gd name="T0" fmla="*/ 2147483646 w 813"/>
                <a:gd name="T1" fmla="*/ 0 h 1440"/>
                <a:gd name="T2" fmla="*/ 2147483646 w 813"/>
                <a:gd name="T3" fmla="*/ 2147483646 h 1440"/>
                <a:gd name="T4" fmla="*/ 0 60000 65536"/>
                <a:gd name="T5" fmla="*/ 0 60000 65536"/>
              </a:gdLst>
              <a:ahLst/>
              <a:cxnLst>
                <a:cxn ang="T4">
                  <a:pos x="T0" y="T1"/>
                </a:cxn>
                <a:cxn ang="T5">
                  <a:pos x="T2" y="T3"/>
                </a:cxn>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7" name="Freeform 8"/>
            <p:cNvSpPr>
              <a:spLocks/>
            </p:cNvSpPr>
            <p:nvPr/>
          </p:nvSpPr>
          <p:spPr bwMode="auto">
            <a:xfrm>
              <a:off x="9604375" y="9525"/>
              <a:ext cx="1041400" cy="328613"/>
            </a:xfrm>
            <a:custGeom>
              <a:avLst/>
              <a:gdLst>
                <a:gd name="T0" fmla="*/ 2147483646 w 219"/>
                <a:gd name="T1" fmla="*/ 2147483646 h 69"/>
                <a:gd name="T2" fmla="*/ 0 w 219"/>
                <a:gd name="T3" fmla="*/ 0 h 69"/>
                <a:gd name="T4" fmla="*/ 0 60000 65536"/>
                <a:gd name="T5" fmla="*/ 0 60000 65536"/>
              </a:gdLst>
              <a:ahLst/>
              <a:cxnLst>
                <a:cxn ang="T4">
                  <a:pos x="T0" y="T1"/>
                </a:cxn>
                <a:cxn ang="T5">
                  <a:pos x="T2" y="T3"/>
                </a:cxn>
              </a:cxnLst>
              <a:rect l="0" t="0" r="r" b="b"/>
              <a:pathLst>
                <a:path w="219" h="69">
                  <a:moveTo>
                    <a:pt x="219" y="69"/>
                  </a:moveTo>
                  <a:cubicBezTo>
                    <a:pt x="147" y="41"/>
                    <a:pt x="71" y="1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8" name="Freeform 9"/>
            <p:cNvSpPr>
              <a:spLocks/>
            </p:cNvSpPr>
            <p:nvPr/>
          </p:nvSpPr>
          <p:spPr bwMode="auto">
            <a:xfrm>
              <a:off x="9223375" y="5578475"/>
              <a:ext cx="1422400" cy="1270000"/>
            </a:xfrm>
            <a:custGeom>
              <a:avLst/>
              <a:gdLst>
                <a:gd name="T0" fmla="*/ 0 w 299"/>
                <a:gd name="T1" fmla="*/ 2147483646 h 267"/>
                <a:gd name="T2" fmla="*/ 2147483646 w 299"/>
                <a:gd name="T3" fmla="*/ 0 h 267"/>
                <a:gd name="T4" fmla="*/ 0 60000 65536"/>
                <a:gd name="T5" fmla="*/ 0 60000 65536"/>
              </a:gdLst>
              <a:ahLst/>
              <a:cxnLst>
                <a:cxn ang="T4">
                  <a:pos x="T0" y="T1"/>
                </a:cxn>
                <a:cxn ang="T5">
                  <a:pos x="T2" y="T3"/>
                </a:cxn>
              </a:cxnLst>
              <a:rect l="0" t="0" r="r" b="b"/>
              <a:pathLst>
                <a:path w="299" h="267">
                  <a:moveTo>
                    <a:pt x="0" y="267"/>
                  </a:moveTo>
                  <a:cubicBezTo>
                    <a:pt x="105" y="186"/>
                    <a:pt x="206" y="96"/>
                    <a:pt x="299"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9" name="Freeform 10"/>
            <p:cNvSpPr>
              <a:spLocks/>
            </p:cNvSpPr>
            <p:nvPr/>
          </p:nvSpPr>
          <p:spPr bwMode="auto">
            <a:xfrm>
              <a:off x="2103438" y="0"/>
              <a:ext cx="3681413" cy="6848475"/>
            </a:xfrm>
            <a:custGeom>
              <a:avLst/>
              <a:gdLst>
                <a:gd name="T0" fmla="*/ 2147483646 w 774"/>
                <a:gd name="T1" fmla="*/ 0 h 1440"/>
                <a:gd name="T2" fmla="*/ 2147483646 w 774"/>
                <a:gd name="T3" fmla="*/ 2147483646 h 1440"/>
                <a:gd name="T4" fmla="*/ 0 60000 65536"/>
                <a:gd name="T5" fmla="*/ 0 60000 65536"/>
              </a:gdLst>
              <a:ahLst/>
              <a:cxnLst>
                <a:cxn ang="T4">
                  <a:pos x="T0" y="T1"/>
                </a:cxn>
                <a:cxn ang="T5">
                  <a:pos x="T2" y="T3"/>
                </a:cxn>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0" name="Freeform 11"/>
            <p:cNvSpPr>
              <a:spLocks/>
            </p:cNvSpPr>
            <p:nvPr/>
          </p:nvSpPr>
          <p:spPr bwMode="auto">
            <a:xfrm>
              <a:off x="10179050" y="9525"/>
              <a:ext cx="466725" cy="157163"/>
            </a:xfrm>
            <a:custGeom>
              <a:avLst/>
              <a:gdLst>
                <a:gd name="T0" fmla="*/ 2147483646 w 98"/>
                <a:gd name="T1" fmla="*/ 2147483646 h 33"/>
                <a:gd name="T2" fmla="*/ 0 w 98"/>
                <a:gd name="T3" fmla="*/ 0 h 33"/>
                <a:gd name="T4" fmla="*/ 0 60000 65536"/>
                <a:gd name="T5" fmla="*/ 0 60000 65536"/>
              </a:gdLst>
              <a:ahLst/>
              <a:cxnLst>
                <a:cxn ang="T4">
                  <a:pos x="T0" y="T1"/>
                </a:cxn>
                <a:cxn ang="T5">
                  <a:pos x="T2" y="T3"/>
                </a:cxn>
              </a:cxnLst>
              <a:rect l="0" t="0" r="r" b="b"/>
              <a:pathLst>
                <a:path w="98" h="33">
                  <a:moveTo>
                    <a:pt x="98" y="33"/>
                  </a:moveTo>
                  <a:cubicBezTo>
                    <a:pt x="65" y="21"/>
                    <a:pt x="33" y="10"/>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1" name="Freeform 12"/>
            <p:cNvSpPr>
              <a:spLocks/>
            </p:cNvSpPr>
            <p:nvPr/>
          </p:nvSpPr>
          <p:spPr bwMode="auto">
            <a:xfrm>
              <a:off x="9471025" y="5811838"/>
              <a:ext cx="1174750" cy="1046163"/>
            </a:xfrm>
            <a:custGeom>
              <a:avLst/>
              <a:gdLst>
                <a:gd name="T0" fmla="*/ 0 w 247"/>
                <a:gd name="T1" fmla="*/ 2147483646 h 220"/>
                <a:gd name="T2" fmla="*/ 2147483646 w 247"/>
                <a:gd name="T3" fmla="*/ 0 h 220"/>
                <a:gd name="T4" fmla="*/ 0 60000 65536"/>
                <a:gd name="T5" fmla="*/ 0 60000 65536"/>
              </a:gdLst>
              <a:ahLst/>
              <a:cxnLst>
                <a:cxn ang="T4">
                  <a:pos x="T0" y="T1"/>
                </a:cxn>
                <a:cxn ang="T5">
                  <a:pos x="T2" y="T3"/>
                </a:cxn>
              </a:cxnLst>
              <a:rect l="0" t="0" r="r" b="b"/>
              <a:pathLst>
                <a:path w="247" h="220">
                  <a:moveTo>
                    <a:pt x="0" y="220"/>
                  </a:moveTo>
                  <a:cubicBezTo>
                    <a:pt x="86" y="152"/>
                    <a:pt x="169" y="78"/>
                    <a:pt x="247"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2" name="Freeform 13"/>
            <p:cNvSpPr>
              <a:spLocks/>
            </p:cNvSpPr>
            <p:nvPr/>
          </p:nvSpPr>
          <p:spPr bwMode="auto">
            <a:xfrm>
              <a:off x="1985963" y="0"/>
              <a:ext cx="3622675" cy="6848475"/>
            </a:xfrm>
            <a:custGeom>
              <a:avLst/>
              <a:gdLst>
                <a:gd name="T0" fmla="*/ 2147483646 w 762"/>
                <a:gd name="T1" fmla="*/ 0 h 1440"/>
                <a:gd name="T2" fmla="*/ 2147483646 w 762"/>
                <a:gd name="T3" fmla="*/ 2147483646 h 1440"/>
                <a:gd name="T4" fmla="*/ 0 60000 65536"/>
                <a:gd name="T5" fmla="*/ 0 60000 65536"/>
              </a:gdLst>
              <a:ahLst/>
              <a:cxnLst>
                <a:cxn ang="T4">
                  <a:pos x="T0" y="T1"/>
                </a:cxn>
                <a:cxn ang="T5">
                  <a:pos x="T2" y="T3"/>
                </a:cxn>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3" name="Freeform 14"/>
            <p:cNvSpPr>
              <a:spLocks/>
            </p:cNvSpPr>
            <p:nvPr/>
          </p:nvSpPr>
          <p:spPr bwMode="auto">
            <a:xfrm>
              <a:off x="10479088" y="9525"/>
              <a:ext cx="166688" cy="57150"/>
            </a:xfrm>
            <a:custGeom>
              <a:avLst/>
              <a:gdLst>
                <a:gd name="T0" fmla="*/ 2147483646 w 35"/>
                <a:gd name="T1" fmla="*/ 2147483646 h 12"/>
                <a:gd name="T2" fmla="*/ 0 w 35"/>
                <a:gd name="T3" fmla="*/ 0 h 12"/>
                <a:gd name="T4" fmla="*/ 0 60000 65536"/>
                <a:gd name="T5" fmla="*/ 0 60000 65536"/>
              </a:gdLst>
              <a:ahLst/>
              <a:cxnLst>
                <a:cxn ang="T4">
                  <a:pos x="T0" y="T1"/>
                </a:cxn>
                <a:cxn ang="T5">
                  <a:pos x="T2" y="T3"/>
                </a:cxn>
              </a:cxnLst>
              <a:rect l="0" t="0" r="r" b="b"/>
              <a:pathLst>
                <a:path w="35" h="12">
                  <a:moveTo>
                    <a:pt x="35" y="12"/>
                  </a:moveTo>
                  <a:cubicBezTo>
                    <a:pt x="23" y="8"/>
                    <a:pt x="12" y="4"/>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4" name="Freeform 15"/>
            <p:cNvSpPr>
              <a:spLocks/>
            </p:cNvSpPr>
            <p:nvPr/>
          </p:nvSpPr>
          <p:spPr bwMode="auto">
            <a:xfrm>
              <a:off x="9618663" y="5940425"/>
              <a:ext cx="1027113" cy="908050"/>
            </a:xfrm>
            <a:custGeom>
              <a:avLst/>
              <a:gdLst>
                <a:gd name="T0" fmla="*/ 0 w 216"/>
                <a:gd name="T1" fmla="*/ 2147483646 h 191"/>
                <a:gd name="T2" fmla="*/ 2147483646 w 216"/>
                <a:gd name="T3" fmla="*/ 0 h 191"/>
                <a:gd name="T4" fmla="*/ 0 60000 65536"/>
                <a:gd name="T5" fmla="*/ 0 60000 65536"/>
              </a:gdLst>
              <a:ahLst/>
              <a:cxnLst>
                <a:cxn ang="T4">
                  <a:pos x="T0" y="T1"/>
                </a:cxn>
                <a:cxn ang="T5">
                  <a:pos x="T2" y="T3"/>
                </a:cxn>
              </a:cxnLst>
              <a:rect l="0" t="0" r="r" b="b"/>
              <a:pathLst>
                <a:path w="216" h="191">
                  <a:moveTo>
                    <a:pt x="0" y="191"/>
                  </a:moveTo>
                  <a:cubicBezTo>
                    <a:pt x="75" y="131"/>
                    <a:pt x="147" y="67"/>
                    <a:pt x="216"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5" name="Freeform 16"/>
            <p:cNvSpPr>
              <a:spLocks/>
            </p:cNvSpPr>
            <p:nvPr/>
          </p:nvSpPr>
          <p:spPr bwMode="auto">
            <a:xfrm>
              <a:off x="1985963" y="0"/>
              <a:ext cx="3248025" cy="6848475"/>
            </a:xfrm>
            <a:custGeom>
              <a:avLst/>
              <a:gdLst>
                <a:gd name="T0" fmla="*/ 2147483646 w 683"/>
                <a:gd name="T1" fmla="*/ 0 h 1440"/>
                <a:gd name="T2" fmla="*/ 2147483646 w 683"/>
                <a:gd name="T3" fmla="*/ 2147483646 h 1440"/>
                <a:gd name="T4" fmla="*/ 0 60000 65536"/>
                <a:gd name="T5" fmla="*/ 0 60000 65536"/>
              </a:gdLst>
              <a:ahLst/>
              <a:cxnLst>
                <a:cxn ang="T4">
                  <a:pos x="T0" y="T1"/>
                </a:cxn>
                <a:cxn ang="T5">
                  <a:pos x="T2" y="T3"/>
                </a:cxn>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6" name="Freeform 17"/>
            <p:cNvSpPr>
              <a:spLocks/>
            </p:cNvSpPr>
            <p:nvPr/>
          </p:nvSpPr>
          <p:spPr bwMode="auto">
            <a:xfrm>
              <a:off x="9780588" y="6054725"/>
              <a:ext cx="865188" cy="793750"/>
            </a:xfrm>
            <a:custGeom>
              <a:avLst/>
              <a:gdLst>
                <a:gd name="T0" fmla="*/ 0 w 182"/>
                <a:gd name="T1" fmla="*/ 2147483646 h 167"/>
                <a:gd name="T2" fmla="*/ 2147483646 w 182"/>
                <a:gd name="T3" fmla="*/ 0 h 167"/>
                <a:gd name="T4" fmla="*/ 0 60000 65536"/>
                <a:gd name="T5" fmla="*/ 0 60000 65536"/>
              </a:gdLst>
              <a:ahLst/>
              <a:cxnLst>
                <a:cxn ang="T4">
                  <a:pos x="T0" y="T1"/>
                </a:cxn>
                <a:cxn ang="T5">
                  <a:pos x="T2" y="T3"/>
                </a:cxn>
              </a:cxnLst>
              <a:rect l="0" t="0" r="r" b="b"/>
              <a:pathLst>
                <a:path w="182" h="167">
                  <a:moveTo>
                    <a:pt x="0" y="167"/>
                  </a:moveTo>
                  <a:cubicBezTo>
                    <a:pt x="63" y="114"/>
                    <a:pt x="123" y="58"/>
                    <a:pt x="182"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7" name="Freeform 18"/>
            <p:cNvSpPr>
              <a:spLocks/>
            </p:cNvSpPr>
            <p:nvPr/>
          </p:nvSpPr>
          <p:spPr bwMode="auto">
            <a:xfrm>
              <a:off x="1871663" y="0"/>
              <a:ext cx="3233738" cy="6848475"/>
            </a:xfrm>
            <a:custGeom>
              <a:avLst/>
              <a:gdLst>
                <a:gd name="T0" fmla="*/ 2147483646 w 680"/>
                <a:gd name="T1" fmla="*/ 0 h 1440"/>
                <a:gd name="T2" fmla="*/ 2147483646 w 680"/>
                <a:gd name="T3" fmla="*/ 2147483646 h 1440"/>
                <a:gd name="T4" fmla="*/ 0 60000 65536"/>
                <a:gd name="T5" fmla="*/ 0 60000 65536"/>
              </a:gdLst>
              <a:ahLst/>
              <a:cxnLst>
                <a:cxn ang="T4">
                  <a:pos x="T0" y="T1"/>
                </a:cxn>
                <a:cxn ang="T5">
                  <a:pos x="T2" y="T3"/>
                </a:cxn>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8" name="Freeform 19"/>
            <p:cNvSpPr>
              <a:spLocks/>
            </p:cNvSpPr>
            <p:nvPr/>
          </p:nvSpPr>
          <p:spPr bwMode="auto">
            <a:xfrm>
              <a:off x="9956800" y="6216650"/>
              <a:ext cx="688975" cy="631825"/>
            </a:xfrm>
            <a:custGeom>
              <a:avLst/>
              <a:gdLst>
                <a:gd name="T0" fmla="*/ 0 w 145"/>
                <a:gd name="T1" fmla="*/ 2147483646 h 133"/>
                <a:gd name="T2" fmla="*/ 2147483646 w 145"/>
                <a:gd name="T3" fmla="*/ 0 h 133"/>
                <a:gd name="T4" fmla="*/ 0 60000 65536"/>
                <a:gd name="T5" fmla="*/ 0 60000 65536"/>
              </a:gdLst>
              <a:ahLst/>
              <a:cxnLst>
                <a:cxn ang="T4">
                  <a:pos x="T0" y="T1"/>
                </a:cxn>
                <a:cxn ang="T5">
                  <a:pos x="T2" y="T3"/>
                </a:cxn>
              </a:cxnLst>
              <a:rect l="0" t="0" r="r" b="b"/>
              <a:pathLst>
                <a:path w="145" h="133">
                  <a:moveTo>
                    <a:pt x="0" y="133"/>
                  </a:moveTo>
                  <a:cubicBezTo>
                    <a:pt x="50" y="90"/>
                    <a:pt x="98" y="46"/>
                    <a:pt x="14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9" name="Freeform 20"/>
            <p:cNvSpPr>
              <a:spLocks/>
            </p:cNvSpPr>
            <p:nvPr/>
          </p:nvSpPr>
          <p:spPr bwMode="auto">
            <a:xfrm>
              <a:off x="1466850" y="0"/>
              <a:ext cx="3424238" cy="6848475"/>
            </a:xfrm>
            <a:custGeom>
              <a:avLst/>
              <a:gdLst>
                <a:gd name="T0" fmla="*/ 2147483646 w 720"/>
                <a:gd name="T1" fmla="*/ 0 h 1440"/>
                <a:gd name="T2" fmla="*/ 2147483646 w 720"/>
                <a:gd name="T3" fmla="*/ 2147483646 h 1440"/>
                <a:gd name="T4" fmla="*/ 0 60000 65536"/>
                <a:gd name="T5" fmla="*/ 0 60000 65536"/>
              </a:gdLst>
              <a:ahLst/>
              <a:cxnLst>
                <a:cxn ang="T4">
                  <a:pos x="T0" y="T1"/>
                </a:cxn>
                <a:cxn ang="T5">
                  <a:pos x="T2" y="T3"/>
                </a:cxn>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0" name="Freeform 21"/>
            <p:cNvSpPr>
              <a:spLocks/>
            </p:cNvSpPr>
            <p:nvPr/>
          </p:nvSpPr>
          <p:spPr bwMode="auto">
            <a:xfrm>
              <a:off x="10264775" y="6519863"/>
              <a:ext cx="381000" cy="328613"/>
            </a:xfrm>
            <a:custGeom>
              <a:avLst/>
              <a:gdLst>
                <a:gd name="T0" fmla="*/ 0 w 80"/>
                <a:gd name="T1" fmla="*/ 2147483646 h 69"/>
                <a:gd name="T2" fmla="*/ 2147483646 w 80"/>
                <a:gd name="T3" fmla="*/ 0 h 69"/>
                <a:gd name="T4" fmla="*/ 0 60000 65536"/>
                <a:gd name="T5" fmla="*/ 0 60000 65536"/>
              </a:gdLst>
              <a:ahLst/>
              <a:cxnLst>
                <a:cxn ang="T4">
                  <a:pos x="T0" y="T1"/>
                </a:cxn>
                <a:cxn ang="T5">
                  <a:pos x="T2" y="T3"/>
                </a:cxn>
              </a:cxnLst>
              <a:rect l="0" t="0" r="r" b="b"/>
              <a:pathLst>
                <a:path w="80" h="69">
                  <a:moveTo>
                    <a:pt x="0" y="69"/>
                  </a:moveTo>
                  <a:cubicBezTo>
                    <a:pt x="27" y="47"/>
                    <a:pt x="53" y="24"/>
                    <a:pt x="8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1" name="Freeform 22"/>
            <p:cNvSpPr>
              <a:spLocks/>
            </p:cNvSpPr>
            <p:nvPr/>
          </p:nvSpPr>
          <p:spPr bwMode="auto">
            <a:xfrm>
              <a:off x="1581150" y="0"/>
              <a:ext cx="2720975" cy="6848475"/>
            </a:xfrm>
            <a:custGeom>
              <a:avLst/>
              <a:gdLst>
                <a:gd name="T0" fmla="*/ 2147483646 w 572"/>
                <a:gd name="T1" fmla="*/ 0 h 1440"/>
                <a:gd name="T2" fmla="*/ 2147483646 w 572"/>
                <a:gd name="T3" fmla="*/ 2147483646 h 1440"/>
                <a:gd name="T4" fmla="*/ 0 60000 65536"/>
                <a:gd name="T5" fmla="*/ 0 60000 65536"/>
              </a:gdLst>
              <a:ahLst/>
              <a:cxnLst>
                <a:cxn ang="T4">
                  <a:pos x="T0" y="T1"/>
                </a:cxn>
                <a:cxn ang="T5">
                  <a:pos x="T2" y="T3"/>
                </a:cxn>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2" name="Freeform 23"/>
            <p:cNvSpPr>
              <a:spLocks/>
            </p:cNvSpPr>
            <p:nvPr/>
          </p:nvSpPr>
          <p:spPr bwMode="auto">
            <a:xfrm>
              <a:off x="1243013" y="0"/>
              <a:ext cx="2949575" cy="6848475"/>
            </a:xfrm>
            <a:custGeom>
              <a:avLst/>
              <a:gdLst>
                <a:gd name="T0" fmla="*/ 2147483646 w 620"/>
                <a:gd name="T1" fmla="*/ 0 h 1440"/>
                <a:gd name="T2" fmla="*/ 2147483646 w 620"/>
                <a:gd name="T3" fmla="*/ 2147483646 h 1440"/>
                <a:gd name="T4" fmla="*/ 0 60000 65536"/>
                <a:gd name="T5" fmla="*/ 0 60000 65536"/>
              </a:gdLst>
              <a:ahLst/>
              <a:cxnLst>
                <a:cxn ang="T4">
                  <a:pos x="T0" y="T1"/>
                </a:cxn>
                <a:cxn ang="T5">
                  <a:pos x="T2" y="T3"/>
                </a:cxn>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3" name="Freeform 24"/>
            <p:cNvSpPr>
              <a:spLocks/>
            </p:cNvSpPr>
            <p:nvPr/>
          </p:nvSpPr>
          <p:spPr bwMode="auto">
            <a:xfrm>
              <a:off x="1524000" y="0"/>
              <a:ext cx="1446213" cy="2030413"/>
            </a:xfrm>
            <a:custGeom>
              <a:avLst/>
              <a:gdLst>
                <a:gd name="T0" fmla="*/ 2147483646 w 304"/>
                <a:gd name="T1" fmla="*/ 0 h 427"/>
                <a:gd name="T2" fmla="*/ 0 w 304"/>
                <a:gd name="T3" fmla="*/ 2147483646 h 427"/>
                <a:gd name="T4" fmla="*/ 0 60000 65536"/>
                <a:gd name="T5" fmla="*/ 0 60000 65536"/>
              </a:gdLst>
              <a:ahLst/>
              <a:cxnLst>
                <a:cxn ang="T4">
                  <a:pos x="T0" y="T1"/>
                </a:cxn>
                <a:cxn ang="T5">
                  <a:pos x="T2" y="T3"/>
                </a:cxn>
              </a:cxnLst>
              <a:rect l="0" t="0" r="r" b="b"/>
              <a:pathLst>
                <a:path w="304" h="427">
                  <a:moveTo>
                    <a:pt x="304" y="0"/>
                  </a:moveTo>
                  <a:cubicBezTo>
                    <a:pt x="170" y="120"/>
                    <a:pt x="69" y="267"/>
                    <a:pt x="0" y="42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4" name="Freeform 25"/>
            <p:cNvSpPr>
              <a:spLocks/>
            </p:cNvSpPr>
            <p:nvPr/>
          </p:nvSpPr>
          <p:spPr bwMode="auto">
            <a:xfrm>
              <a:off x="1524000" y="9525"/>
              <a:ext cx="1246188" cy="1641475"/>
            </a:xfrm>
            <a:custGeom>
              <a:avLst/>
              <a:gdLst>
                <a:gd name="T0" fmla="*/ 2147483646 w 262"/>
                <a:gd name="T1" fmla="*/ 0 h 345"/>
                <a:gd name="T2" fmla="*/ 0 w 262"/>
                <a:gd name="T3" fmla="*/ 2147483646 h 345"/>
                <a:gd name="T4" fmla="*/ 0 60000 65536"/>
                <a:gd name="T5" fmla="*/ 0 60000 65536"/>
              </a:gdLst>
              <a:ahLst/>
              <a:cxnLst>
                <a:cxn ang="T4">
                  <a:pos x="T0" y="T1"/>
                </a:cxn>
                <a:cxn ang="T5">
                  <a:pos x="T2" y="T3"/>
                </a:cxn>
              </a:cxnLst>
              <a:rect l="0" t="0" r="r" b="b"/>
              <a:pathLst>
                <a:path w="262" h="345">
                  <a:moveTo>
                    <a:pt x="262" y="0"/>
                  </a:moveTo>
                  <a:cubicBezTo>
                    <a:pt x="152" y="102"/>
                    <a:pt x="65" y="217"/>
                    <a:pt x="0" y="34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5" name="Freeform 26"/>
            <p:cNvSpPr>
              <a:spLocks/>
            </p:cNvSpPr>
            <p:nvPr/>
          </p:nvSpPr>
          <p:spPr bwMode="auto">
            <a:xfrm>
              <a:off x="1524000" y="0"/>
              <a:ext cx="1036638" cy="1212850"/>
            </a:xfrm>
            <a:custGeom>
              <a:avLst/>
              <a:gdLst>
                <a:gd name="T0" fmla="*/ 2147483646 w 218"/>
                <a:gd name="T1" fmla="*/ 0 h 255"/>
                <a:gd name="T2" fmla="*/ 0 w 218"/>
                <a:gd name="T3" fmla="*/ 2147483646 h 255"/>
                <a:gd name="T4" fmla="*/ 0 60000 65536"/>
                <a:gd name="T5" fmla="*/ 0 60000 65536"/>
              </a:gdLst>
              <a:ahLst/>
              <a:cxnLst>
                <a:cxn ang="T4">
                  <a:pos x="T0" y="T1"/>
                </a:cxn>
                <a:cxn ang="T5">
                  <a:pos x="T2" y="T3"/>
                </a:cxn>
              </a:cxnLst>
              <a:rect l="0" t="0" r="r" b="b"/>
              <a:pathLst>
                <a:path w="218" h="255">
                  <a:moveTo>
                    <a:pt x="218" y="0"/>
                  </a:moveTo>
                  <a:cubicBezTo>
                    <a:pt x="137" y="77"/>
                    <a:pt x="62" y="162"/>
                    <a:pt x="0" y="25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grpSp>
      <p:grpSp>
        <p:nvGrpSpPr>
          <p:cNvPr id="26" name="Group 27"/>
          <p:cNvGrpSpPr>
            <a:grpSpLocks/>
          </p:cNvGrpSpPr>
          <p:nvPr/>
        </p:nvGrpSpPr>
        <p:grpSpPr bwMode="auto">
          <a:xfrm>
            <a:off x="853018" y="1700213"/>
            <a:ext cx="4381500" cy="3470275"/>
            <a:chOff x="640080" y="1699589"/>
            <a:chExt cx="3286552" cy="3470421"/>
          </a:xfrm>
        </p:grpSpPr>
        <p:sp>
          <p:nvSpPr>
            <p:cNvPr id="27" name="Rectangle 26">
              <a:extLst>
                <a:ext uri="{FF2B5EF4-FFF2-40B4-BE49-F238E27FC236}"/>
              </a:extLst>
            </p:cNvPr>
            <p:cNvSpPr/>
            <p:nvPr/>
          </p:nvSpPr>
          <p:spPr>
            <a:xfrm>
              <a:off x="644843" y="1699589"/>
              <a:ext cx="3277026" cy="50325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8" name="Isosceles Triangle 22">
              <a:extLst>
                <a:ext uri="{FF2B5EF4-FFF2-40B4-BE49-F238E27FC236}"/>
              </a:extLst>
            </p:cNvPr>
            <p:cNvSpPr/>
            <p:nvPr/>
          </p:nvSpPr>
          <p:spPr>
            <a:xfrm rot="10800000">
              <a:off x="2124585" y="4896949"/>
              <a:ext cx="317541" cy="27306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Rectangle 28">
              <a:extLst>
                <a:ext uri="{FF2B5EF4-FFF2-40B4-BE49-F238E27FC236}"/>
              </a:extLst>
            </p:cNvPr>
            <p:cNvSpPr/>
            <p:nvPr/>
          </p:nvSpPr>
          <p:spPr>
            <a:xfrm>
              <a:off x="640080" y="2275875"/>
              <a:ext cx="3286552" cy="2624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967406" y="2349925"/>
            <a:ext cx="4149396" cy="1225399"/>
          </a:xfrm>
        </p:spPr>
        <p:txBody>
          <a:bodyPr bIns="0" anchor="b">
            <a:noAutofit/>
          </a:bodyPr>
          <a:lstStyle>
            <a:lvl1pPr algn="ctr">
              <a:defRPr sz="28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887582" y="801391"/>
            <a:ext cx="5460857" cy="524949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67406" y="3575324"/>
            <a:ext cx="4149396" cy="1239552"/>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30" name="Date Placeholder 4">
            <a:extLst>
              <a:ext uri="{FF2B5EF4-FFF2-40B4-BE49-F238E27FC236}"/>
            </a:extLst>
          </p:cNvPr>
          <p:cNvSpPr>
            <a:spLocks noGrp="1"/>
          </p:cNvSpPr>
          <p:nvPr>
            <p:ph type="dt" sz="half" idx="10"/>
          </p:nvPr>
        </p:nvSpPr>
        <p:spPr/>
        <p:txBody>
          <a:bodyPr/>
          <a:lstStyle>
            <a:lvl1pPr>
              <a:defRPr/>
            </a:lvl1pPr>
          </a:lstStyle>
          <a:p>
            <a:fld id="{557FEB9F-31AD-5349-BADD-5F61BEFA1416}" type="datetime1">
              <a:rPr lang="en-US" smtClean="0"/>
              <a:t>12/3/19</a:t>
            </a:fld>
            <a:endParaRPr lang="en-US"/>
          </a:p>
        </p:txBody>
      </p:sp>
      <p:sp>
        <p:nvSpPr>
          <p:cNvPr id="31" name="Footer Placeholder 5">
            <a:extLst>
              <a:ext uri="{FF2B5EF4-FFF2-40B4-BE49-F238E27FC236}"/>
            </a:extLst>
          </p:cNvPr>
          <p:cNvSpPr>
            <a:spLocks noGrp="1"/>
          </p:cNvSpPr>
          <p:nvPr>
            <p:ph type="ftr" sz="quarter" idx="11"/>
          </p:nvPr>
        </p:nvSpPr>
        <p:spPr/>
        <p:txBody>
          <a:bodyPr/>
          <a:lstStyle>
            <a:lvl1pPr>
              <a:defRPr/>
            </a:lvl1pPr>
          </a:lstStyle>
          <a:p>
            <a:r>
              <a:rPr lang="en-US" smtClean="0"/>
              <a:t>Copyright © 2020 Carolina Academic Press, LLC. All rights reserved.</a:t>
            </a:r>
            <a:endParaRPr lang="en-US"/>
          </a:p>
        </p:txBody>
      </p:sp>
      <p:sp>
        <p:nvSpPr>
          <p:cNvPr id="32" name="Slide Number Placeholder 6">
            <a:extLst>
              <a:ext uri="{FF2B5EF4-FFF2-40B4-BE49-F238E27FC236}"/>
            </a:extLst>
          </p:cNvPr>
          <p:cNvSpPr>
            <a:spLocks noGrp="1"/>
          </p:cNvSpPr>
          <p:nvPr>
            <p:ph type="sldNum" sz="quarter" idx="12"/>
          </p:nvPr>
        </p:nvSpPr>
        <p:spPr/>
        <p:txBody>
          <a:bodyPr/>
          <a:lstStyle>
            <a:lvl1pPr>
              <a:defRPr/>
            </a:lvl1pPr>
          </a:lstStyle>
          <a:p>
            <a:fld id="{6105D13F-C55B-F24D-8F54-0226A93D141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5" name="Group 6"/>
          <p:cNvGrpSpPr>
            <a:grpSpLocks/>
          </p:cNvGrpSpPr>
          <p:nvPr/>
        </p:nvGrpSpPr>
        <p:grpSpPr bwMode="auto">
          <a:xfrm>
            <a:off x="1" y="0"/>
            <a:ext cx="12740217" cy="6853238"/>
            <a:chOff x="1524000" y="0"/>
            <a:chExt cx="9555163" cy="6853238"/>
          </a:xfrm>
        </p:grpSpPr>
        <p:sp>
          <p:nvSpPr>
            <p:cNvPr id="6" name="Freeform 6"/>
            <p:cNvSpPr>
              <a:spLocks/>
            </p:cNvSpPr>
            <p:nvPr/>
          </p:nvSpPr>
          <p:spPr bwMode="auto">
            <a:xfrm>
              <a:off x="1524000" y="1331913"/>
              <a:ext cx="7837488" cy="5521325"/>
            </a:xfrm>
            <a:custGeom>
              <a:avLst/>
              <a:gdLst>
                <a:gd name="T0" fmla="*/ 2147483646 w 1648"/>
                <a:gd name="T1" fmla="*/ 2147483646 h 1161"/>
                <a:gd name="T2" fmla="*/ 2147483646 w 1648"/>
                <a:gd name="T3" fmla="*/ 2147483646 h 1161"/>
                <a:gd name="T4" fmla="*/ 2147483646 w 1648"/>
                <a:gd name="T5" fmla="*/ 2147483646 h 1161"/>
                <a:gd name="T6" fmla="*/ 0 w 1648"/>
                <a:gd name="T7" fmla="*/ 2147483646 h 1161"/>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648" h="1161">
                  <a:moveTo>
                    <a:pt x="1362" y="1161"/>
                  </a:moveTo>
                  <a:cubicBezTo>
                    <a:pt x="1648" y="920"/>
                    <a:pt x="1283" y="505"/>
                    <a:pt x="1097" y="326"/>
                  </a:cubicBezTo>
                  <a:cubicBezTo>
                    <a:pt x="926" y="162"/>
                    <a:pt x="709" y="35"/>
                    <a:pt x="470" y="14"/>
                  </a:cubicBezTo>
                  <a:cubicBezTo>
                    <a:pt x="315" y="0"/>
                    <a:pt x="142" y="49"/>
                    <a:pt x="0" y="138"/>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7" name="Freeform 7"/>
            <p:cNvSpPr>
              <a:spLocks/>
            </p:cNvSpPr>
            <p:nvPr/>
          </p:nvSpPr>
          <p:spPr bwMode="auto">
            <a:xfrm>
              <a:off x="1524000" y="5564188"/>
              <a:ext cx="1412875" cy="1284288"/>
            </a:xfrm>
            <a:custGeom>
              <a:avLst/>
              <a:gdLst>
                <a:gd name="T0" fmla="*/ 0 w 297"/>
                <a:gd name="T1" fmla="*/ 0 h 270"/>
                <a:gd name="T2" fmla="*/ 2147483646 w 297"/>
                <a:gd name="T3" fmla="*/ 2147483646 h 270"/>
                <a:gd name="T4" fmla="*/ 0 60000 65536"/>
                <a:gd name="T5" fmla="*/ 0 60000 65536"/>
              </a:gdLst>
              <a:ahLst/>
              <a:cxnLst>
                <a:cxn ang="T4">
                  <a:pos x="T0" y="T1"/>
                </a:cxn>
                <a:cxn ang="T5">
                  <a:pos x="T2" y="T3"/>
                </a:cxn>
              </a:cxnLst>
              <a:rect l="0" t="0" r="r" b="b"/>
              <a:pathLst>
                <a:path w="297" h="270">
                  <a:moveTo>
                    <a:pt x="0" y="0"/>
                  </a:moveTo>
                  <a:cubicBezTo>
                    <a:pt x="73" y="119"/>
                    <a:pt x="186" y="220"/>
                    <a:pt x="297" y="27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8" name="Freeform 8"/>
            <p:cNvSpPr>
              <a:spLocks/>
            </p:cNvSpPr>
            <p:nvPr/>
          </p:nvSpPr>
          <p:spPr bwMode="auto">
            <a:xfrm>
              <a:off x="1524000" y="2030413"/>
              <a:ext cx="6510338" cy="4813300"/>
            </a:xfrm>
            <a:custGeom>
              <a:avLst/>
              <a:gdLst>
                <a:gd name="T0" fmla="*/ 2147483646 w 1369"/>
                <a:gd name="T1" fmla="*/ 2147483646 h 1012"/>
                <a:gd name="T2" fmla="*/ 2147483646 w 1369"/>
                <a:gd name="T3" fmla="*/ 2147483646 h 1012"/>
                <a:gd name="T4" fmla="*/ 2147483646 w 1369"/>
                <a:gd name="T5" fmla="*/ 2147483646 h 1012"/>
                <a:gd name="T6" fmla="*/ 0 w 1369"/>
                <a:gd name="T7" fmla="*/ 2147483646 h 101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369" h="1012">
                  <a:moveTo>
                    <a:pt x="845" y="1012"/>
                  </a:moveTo>
                  <a:cubicBezTo>
                    <a:pt x="1043" y="967"/>
                    <a:pt x="1369" y="853"/>
                    <a:pt x="1263" y="588"/>
                  </a:cubicBezTo>
                  <a:cubicBezTo>
                    <a:pt x="1164" y="340"/>
                    <a:pt x="861" y="107"/>
                    <a:pt x="602" y="49"/>
                  </a:cubicBezTo>
                  <a:cubicBezTo>
                    <a:pt x="383" y="0"/>
                    <a:pt x="135" y="97"/>
                    <a:pt x="0" y="28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9" name="Freeform 9"/>
            <p:cNvSpPr>
              <a:spLocks/>
            </p:cNvSpPr>
            <p:nvPr/>
          </p:nvSpPr>
          <p:spPr bwMode="auto">
            <a:xfrm>
              <a:off x="1528763" y="6207125"/>
              <a:ext cx="717550" cy="646113"/>
            </a:xfrm>
            <a:custGeom>
              <a:avLst/>
              <a:gdLst>
                <a:gd name="T0" fmla="*/ 0 w 151"/>
                <a:gd name="T1" fmla="*/ 0 h 136"/>
                <a:gd name="T2" fmla="*/ 2147483646 w 151"/>
                <a:gd name="T3" fmla="*/ 2147483646 h 136"/>
                <a:gd name="T4" fmla="*/ 0 60000 65536"/>
                <a:gd name="T5" fmla="*/ 0 60000 65536"/>
              </a:gdLst>
              <a:ahLst/>
              <a:cxnLst>
                <a:cxn ang="T4">
                  <a:pos x="T0" y="T1"/>
                </a:cxn>
                <a:cxn ang="T5">
                  <a:pos x="T2" y="T3"/>
                </a:cxn>
              </a:cxnLst>
              <a:rect l="0" t="0" r="r" b="b"/>
              <a:pathLst>
                <a:path w="151" h="136">
                  <a:moveTo>
                    <a:pt x="0" y="0"/>
                  </a:moveTo>
                  <a:cubicBezTo>
                    <a:pt x="45" y="52"/>
                    <a:pt x="97" y="99"/>
                    <a:pt x="151" y="13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0" name="Freeform 10"/>
            <p:cNvSpPr>
              <a:spLocks/>
            </p:cNvSpPr>
            <p:nvPr/>
          </p:nvSpPr>
          <p:spPr bwMode="auto">
            <a:xfrm>
              <a:off x="1524000" y="1806575"/>
              <a:ext cx="6753225" cy="5046663"/>
            </a:xfrm>
            <a:custGeom>
              <a:avLst/>
              <a:gdLst>
                <a:gd name="T0" fmla="*/ 2147483646 w 1420"/>
                <a:gd name="T1" fmla="*/ 2147483646 h 1061"/>
                <a:gd name="T2" fmla="*/ 2147483646 w 1420"/>
                <a:gd name="T3" fmla="*/ 2147483646 h 1061"/>
                <a:gd name="T4" fmla="*/ 2147483646 w 1420"/>
                <a:gd name="T5" fmla="*/ 2147483646 h 1061"/>
                <a:gd name="T6" fmla="*/ 2147483646 w 1420"/>
                <a:gd name="T7" fmla="*/ 2147483646 h 1061"/>
                <a:gd name="T8" fmla="*/ 0 w 1420"/>
                <a:gd name="T9" fmla="*/ 2147483646 h 106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420" h="1061">
                  <a:moveTo>
                    <a:pt x="1034" y="1061"/>
                  </a:moveTo>
                  <a:cubicBezTo>
                    <a:pt x="1148" y="1019"/>
                    <a:pt x="1283" y="957"/>
                    <a:pt x="1345" y="845"/>
                  </a:cubicBezTo>
                  <a:cubicBezTo>
                    <a:pt x="1420" y="710"/>
                    <a:pt x="1338" y="570"/>
                    <a:pt x="1249" y="466"/>
                  </a:cubicBezTo>
                  <a:cubicBezTo>
                    <a:pt x="1068" y="253"/>
                    <a:pt x="816" y="57"/>
                    <a:pt x="530" y="23"/>
                  </a:cubicBezTo>
                  <a:cubicBezTo>
                    <a:pt x="336" y="0"/>
                    <a:pt x="140" y="87"/>
                    <a:pt x="0" y="22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1" name="Freeform 11"/>
            <p:cNvSpPr>
              <a:spLocks/>
            </p:cNvSpPr>
            <p:nvPr/>
          </p:nvSpPr>
          <p:spPr bwMode="auto">
            <a:xfrm>
              <a:off x="1524000" y="669925"/>
              <a:ext cx="8797925" cy="6183313"/>
            </a:xfrm>
            <a:custGeom>
              <a:avLst/>
              <a:gdLst>
                <a:gd name="T0" fmla="*/ 2147483646 w 1850"/>
                <a:gd name="T1" fmla="*/ 2147483646 h 1300"/>
                <a:gd name="T2" fmla="*/ 2147483646 w 1850"/>
                <a:gd name="T3" fmla="*/ 2147483646 h 1300"/>
                <a:gd name="T4" fmla="*/ 2147483646 w 1850"/>
                <a:gd name="T5" fmla="*/ 2147483646 h 1300"/>
                <a:gd name="T6" fmla="*/ 0 w 1850"/>
                <a:gd name="T7" fmla="*/ 2147483646 h 13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850" h="1300">
                  <a:moveTo>
                    <a:pt x="1552" y="1300"/>
                  </a:moveTo>
                  <a:cubicBezTo>
                    <a:pt x="1850" y="1019"/>
                    <a:pt x="1504" y="652"/>
                    <a:pt x="1288" y="447"/>
                  </a:cubicBezTo>
                  <a:cubicBezTo>
                    <a:pt x="1085" y="255"/>
                    <a:pt x="838" y="90"/>
                    <a:pt x="559" y="37"/>
                  </a:cubicBezTo>
                  <a:cubicBezTo>
                    <a:pt x="364" y="0"/>
                    <a:pt x="171" y="40"/>
                    <a:pt x="0" y="131"/>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2" name="Freeform 12"/>
            <p:cNvSpPr>
              <a:spLocks/>
            </p:cNvSpPr>
            <p:nvPr/>
          </p:nvSpPr>
          <p:spPr bwMode="auto">
            <a:xfrm>
              <a:off x="1524000" y="119063"/>
              <a:ext cx="9555163" cy="6734175"/>
            </a:xfrm>
            <a:custGeom>
              <a:avLst/>
              <a:gdLst>
                <a:gd name="T0" fmla="*/ 2147483646 w 2009"/>
                <a:gd name="T1" fmla="*/ 2147483646 h 1416"/>
                <a:gd name="T2" fmla="*/ 2147483646 w 2009"/>
                <a:gd name="T3" fmla="*/ 2147483646 h 1416"/>
                <a:gd name="T4" fmla="*/ 2147483646 w 2009"/>
                <a:gd name="T5" fmla="*/ 2147483646 h 1416"/>
                <a:gd name="T6" fmla="*/ 0 w 2009"/>
                <a:gd name="T7" fmla="*/ 2147483646 h 141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09" h="1416">
                  <a:moveTo>
                    <a:pt x="1725" y="1416"/>
                  </a:moveTo>
                  <a:cubicBezTo>
                    <a:pt x="2009" y="1117"/>
                    <a:pt x="1728" y="785"/>
                    <a:pt x="1492" y="565"/>
                  </a:cubicBezTo>
                  <a:cubicBezTo>
                    <a:pt x="1248" y="339"/>
                    <a:pt x="961" y="143"/>
                    <a:pt x="635" y="61"/>
                  </a:cubicBezTo>
                  <a:cubicBezTo>
                    <a:pt x="392" y="0"/>
                    <a:pt x="190" y="18"/>
                    <a:pt x="0" y="10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3" name="Freeform 13"/>
            <p:cNvSpPr>
              <a:spLocks/>
            </p:cNvSpPr>
            <p:nvPr/>
          </p:nvSpPr>
          <p:spPr bwMode="auto">
            <a:xfrm>
              <a:off x="5419725" y="4763"/>
              <a:ext cx="5216525" cy="5368925"/>
            </a:xfrm>
            <a:custGeom>
              <a:avLst/>
              <a:gdLst>
                <a:gd name="T0" fmla="*/ 2147483646 w 1097"/>
                <a:gd name="T1" fmla="*/ 2147483646 h 1129"/>
                <a:gd name="T2" fmla="*/ 2147483646 w 1097"/>
                <a:gd name="T3" fmla="*/ 2147483646 h 1129"/>
                <a:gd name="T4" fmla="*/ 0 w 1097"/>
                <a:gd name="T5" fmla="*/ 0 h 1129"/>
                <a:gd name="T6" fmla="*/ 0 60000 65536"/>
                <a:gd name="T7" fmla="*/ 0 60000 65536"/>
                <a:gd name="T8" fmla="*/ 0 60000 65536"/>
              </a:gdLst>
              <a:ahLst/>
              <a:cxnLst>
                <a:cxn ang="T6">
                  <a:pos x="T0" y="T1"/>
                </a:cxn>
                <a:cxn ang="T7">
                  <a:pos x="T2" y="T3"/>
                </a:cxn>
                <a:cxn ang="T8">
                  <a:pos x="T4" y="T5"/>
                </a:cxn>
              </a:cxnLst>
              <a:rect l="0" t="0" r="r" b="b"/>
              <a:pathLst>
                <a:path w="1097" h="1129">
                  <a:moveTo>
                    <a:pt x="1097" y="1129"/>
                  </a:moveTo>
                  <a:cubicBezTo>
                    <a:pt x="1031" y="909"/>
                    <a:pt x="843" y="701"/>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4" name="Freeform 15"/>
            <p:cNvSpPr>
              <a:spLocks/>
            </p:cNvSpPr>
            <p:nvPr/>
          </p:nvSpPr>
          <p:spPr bwMode="auto">
            <a:xfrm>
              <a:off x="5813425" y="4763"/>
              <a:ext cx="4832350" cy="4822825"/>
            </a:xfrm>
            <a:custGeom>
              <a:avLst/>
              <a:gdLst>
                <a:gd name="T0" fmla="*/ 2147483646 w 1016"/>
                <a:gd name="T1" fmla="*/ 2147483646 h 1014"/>
                <a:gd name="T2" fmla="*/ 2147483646 w 1016"/>
                <a:gd name="T3" fmla="*/ 2147483646 h 1014"/>
                <a:gd name="T4" fmla="*/ 0 w 1016"/>
                <a:gd name="T5" fmla="*/ 0 h 1014"/>
                <a:gd name="T6" fmla="*/ 0 60000 65536"/>
                <a:gd name="T7" fmla="*/ 0 60000 65536"/>
                <a:gd name="T8" fmla="*/ 0 60000 65536"/>
              </a:gdLst>
              <a:ahLst/>
              <a:cxnLst>
                <a:cxn ang="T6">
                  <a:pos x="T0" y="T1"/>
                </a:cxn>
                <a:cxn ang="T7">
                  <a:pos x="T2" y="T3"/>
                </a:cxn>
                <a:cxn ang="T8">
                  <a:pos x="T4" y="T5"/>
                </a:cxn>
              </a:cxnLst>
              <a:rect l="0" t="0" r="r" b="b"/>
              <a:pathLst>
                <a:path w="1016" h="1014">
                  <a:moveTo>
                    <a:pt x="1016" y="1014"/>
                  </a:moveTo>
                  <a:cubicBezTo>
                    <a:pt x="934" y="849"/>
                    <a:pt x="802" y="6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5" name="Freeform 16"/>
            <p:cNvSpPr>
              <a:spLocks/>
            </p:cNvSpPr>
            <p:nvPr/>
          </p:nvSpPr>
          <p:spPr bwMode="auto">
            <a:xfrm>
              <a:off x="6003925" y="4763"/>
              <a:ext cx="4641850" cy="4598988"/>
            </a:xfrm>
            <a:custGeom>
              <a:avLst/>
              <a:gdLst>
                <a:gd name="T0" fmla="*/ 2147483646 w 976"/>
                <a:gd name="T1" fmla="*/ 2147483646 h 967"/>
                <a:gd name="T2" fmla="*/ 2147483646 w 976"/>
                <a:gd name="T3" fmla="*/ 2147483646 h 967"/>
                <a:gd name="T4" fmla="*/ 0 w 976"/>
                <a:gd name="T5" fmla="*/ 0 h 967"/>
                <a:gd name="T6" fmla="*/ 0 60000 65536"/>
                <a:gd name="T7" fmla="*/ 0 60000 65536"/>
                <a:gd name="T8" fmla="*/ 0 60000 65536"/>
              </a:gdLst>
              <a:ahLst/>
              <a:cxnLst>
                <a:cxn ang="T6">
                  <a:pos x="T0" y="T1"/>
                </a:cxn>
                <a:cxn ang="T7">
                  <a:pos x="T2" y="T3"/>
                </a:cxn>
                <a:cxn ang="T8">
                  <a:pos x="T4" y="T5"/>
                </a:cxn>
              </a:cxnLst>
              <a:rect l="0" t="0" r="r" b="b"/>
              <a:pathLst>
                <a:path w="976" h="967">
                  <a:moveTo>
                    <a:pt x="976" y="967"/>
                  </a:moveTo>
                  <a:cubicBezTo>
                    <a:pt x="894" y="822"/>
                    <a:pt x="779" y="689"/>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6" name="Freeform 17"/>
            <p:cNvSpPr>
              <a:spLocks/>
            </p:cNvSpPr>
            <p:nvPr/>
          </p:nvSpPr>
          <p:spPr bwMode="auto">
            <a:xfrm>
              <a:off x="6203950" y="0"/>
              <a:ext cx="4441825" cy="4237038"/>
            </a:xfrm>
            <a:custGeom>
              <a:avLst/>
              <a:gdLst>
                <a:gd name="T0" fmla="*/ 2147483646 w 934"/>
                <a:gd name="T1" fmla="*/ 2147483646 h 891"/>
                <a:gd name="T2" fmla="*/ 2147483646 w 934"/>
                <a:gd name="T3" fmla="*/ 2147483646 h 891"/>
                <a:gd name="T4" fmla="*/ 0 w 934"/>
                <a:gd name="T5" fmla="*/ 0 h 891"/>
                <a:gd name="T6" fmla="*/ 0 60000 65536"/>
                <a:gd name="T7" fmla="*/ 0 60000 65536"/>
                <a:gd name="T8" fmla="*/ 0 60000 65536"/>
              </a:gdLst>
              <a:ahLst/>
              <a:cxnLst>
                <a:cxn ang="T6">
                  <a:pos x="T0" y="T1"/>
                </a:cxn>
                <a:cxn ang="T7">
                  <a:pos x="T2" y="T3"/>
                </a:cxn>
                <a:cxn ang="T8">
                  <a:pos x="T4" y="T5"/>
                </a:cxn>
              </a:cxnLst>
              <a:rect l="0" t="0" r="r" b="b"/>
              <a:pathLst>
                <a:path w="934" h="891">
                  <a:moveTo>
                    <a:pt x="934" y="891"/>
                  </a:moveTo>
                  <a:cubicBezTo>
                    <a:pt x="863" y="783"/>
                    <a:pt x="778" y="684"/>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7" name="Freeform 18"/>
            <p:cNvSpPr>
              <a:spLocks/>
            </p:cNvSpPr>
            <p:nvPr/>
          </p:nvSpPr>
          <p:spPr bwMode="auto">
            <a:xfrm>
              <a:off x="6456363" y="4763"/>
              <a:ext cx="4179888" cy="3986213"/>
            </a:xfrm>
            <a:custGeom>
              <a:avLst/>
              <a:gdLst>
                <a:gd name="T0" fmla="*/ 2147483646 w 879"/>
                <a:gd name="T1" fmla="*/ 2147483646 h 838"/>
                <a:gd name="T2" fmla="*/ 2147483646 w 879"/>
                <a:gd name="T3" fmla="*/ 2147483646 h 838"/>
                <a:gd name="T4" fmla="*/ 0 w 879"/>
                <a:gd name="T5" fmla="*/ 0 h 838"/>
                <a:gd name="T6" fmla="*/ 0 60000 65536"/>
                <a:gd name="T7" fmla="*/ 0 60000 65536"/>
                <a:gd name="T8" fmla="*/ 0 60000 65536"/>
              </a:gdLst>
              <a:ahLst/>
              <a:cxnLst>
                <a:cxn ang="T6">
                  <a:pos x="T0" y="T1"/>
                </a:cxn>
                <a:cxn ang="T7">
                  <a:pos x="T2" y="T3"/>
                </a:cxn>
                <a:cxn ang="T8">
                  <a:pos x="T4" y="T5"/>
                </a:cxn>
              </a:cxnLst>
              <a:rect l="0" t="0" r="r" b="b"/>
              <a:pathLst>
                <a:path w="879" h="838">
                  <a:moveTo>
                    <a:pt x="879" y="838"/>
                  </a:moveTo>
                  <a:cubicBezTo>
                    <a:pt x="821" y="755"/>
                    <a:pt x="756" y="679"/>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8" name="Freeform 19"/>
            <p:cNvSpPr>
              <a:spLocks/>
            </p:cNvSpPr>
            <p:nvPr/>
          </p:nvSpPr>
          <p:spPr bwMode="auto">
            <a:xfrm>
              <a:off x="6869113" y="4763"/>
              <a:ext cx="3776663" cy="3838575"/>
            </a:xfrm>
            <a:custGeom>
              <a:avLst/>
              <a:gdLst>
                <a:gd name="T0" fmla="*/ 2147483646 w 794"/>
                <a:gd name="T1" fmla="*/ 2147483646 h 807"/>
                <a:gd name="T2" fmla="*/ 2147483646 w 794"/>
                <a:gd name="T3" fmla="*/ 2147483646 h 807"/>
                <a:gd name="T4" fmla="*/ 0 w 794"/>
                <a:gd name="T5" fmla="*/ 0 h 807"/>
                <a:gd name="T6" fmla="*/ 0 60000 65536"/>
                <a:gd name="T7" fmla="*/ 0 60000 65536"/>
                <a:gd name="T8" fmla="*/ 0 60000 65536"/>
              </a:gdLst>
              <a:ahLst/>
              <a:cxnLst>
                <a:cxn ang="T6">
                  <a:pos x="T0" y="T1"/>
                </a:cxn>
                <a:cxn ang="T7">
                  <a:pos x="T2" y="T3"/>
                </a:cxn>
                <a:cxn ang="T8">
                  <a:pos x="T4" y="T5"/>
                </a:cxn>
              </a:cxnLst>
              <a:rect l="0" t="0" r="r" b="b"/>
              <a:pathLst>
                <a:path w="794" h="807">
                  <a:moveTo>
                    <a:pt x="794" y="807"/>
                  </a:moveTo>
                  <a:cubicBezTo>
                    <a:pt x="745" y="739"/>
                    <a:pt x="695" y="676"/>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19" name="Freeform 20"/>
            <p:cNvSpPr>
              <a:spLocks/>
            </p:cNvSpPr>
            <p:nvPr/>
          </p:nvSpPr>
          <p:spPr bwMode="auto">
            <a:xfrm>
              <a:off x="8758238" y="4763"/>
              <a:ext cx="1887538" cy="1355725"/>
            </a:xfrm>
            <a:custGeom>
              <a:avLst/>
              <a:gdLst>
                <a:gd name="T0" fmla="*/ 2147483646 w 397"/>
                <a:gd name="T1" fmla="*/ 2147483646 h 285"/>
                <a:gd name="T2" fmla="*/ 0 w 397"/>
                <a:gd name="T3" fmla="*/ 0 h 285"/>
                <a:gd name="T4" fmla="*/ 0 60000 65536"/>
                <a:gd name="T5" fmla="*/ 0 60000 65536"/>
              </a:gdLst>
              <a:ahLst/>
              <a:cxnLst>
                <a:cxn ang="T4">
                  <a:pos x="T0" y="T1"/>
                </a:cxn>
                <a:cxn ang="T5">
                  <a:pos x="T2" y="T3"/>
                </a:cxn>
              </a:cxnLst>
              <a:rect l="0" t="0" r="r" b="b"/>
              <a:pathLst>
                <a:path w="397" h="285">
                  <a:moveTo>
                    <a:pt x="397" y="285"/>
                  </a:moveTo>
                  <a:cubicBezTo>
                    <a:pt x="270" y="182"/>
                    <a:pt x="138" y="8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0" name="Freeform 21"/>
            <p:cNvSpPr>
              <a:spLocks/>
            </p:cNvSpPr>
            <p:nvPr/>
          </p:nvSpPr>
          <p:spPr bwMode="auto">
            <a:xfrm>
              <a:off x="9223375" y="9525"/>
              <a:ext cx="1422400" cy="1108075"/>
            </a:xfrm>
            <a:custGeom>
              <a:avLst/>
              <a:gdLst>
                <a:gd name="T0" fmla="*/ 2147483646 w 299"/>
                <a:gd name="T1" fmla="*/ 2147483646 h 233"/>
                <a:gd name="T2" fmla="*/ 0 w 299"/>
                <a:gd name="T3" fmla="*/ 0 h 233"/>
                <a:gd name="T4" fmla="*/ 0 60000 65536"/>
                <a:gd name="T5" fmla="*/ 0 60000 65536"/>
              </a:gdLst>
              <a:ahLst/>
              <a:cxnLst>
                <a:cxn ang="T4">
                  <a:pos x="T0" y="T1"/>
                </a:cxn>
                <a:cxn ang="T5">
                  <a:pos x="T2" y="T3"/>
                </a:cxn>
              </a:cxnLst>
              <a:rect l="0" t="0" r="r" b="b"/>
              <a:pathLst>
                <a:path w="299" h="233">
                  <a:moveTo>
                    <a:pt x="299" y="233"/>
                  </a:moveTo>
                  <a:cubicBezTo>
                    <a:pt x="197" y="145"/>
                    <a:pt x="97" y="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sp>
          <p:nvSpPr>
            <p:cNvPr id="21" name="Freeform 22"/>
            <p:cNvSpPr>
              <a:spLocks/>
            </p:cNvSpPr>
            <p:nvPr/>
          </p:nvSpPr>
          <p:spPr bwMode="auto">
            <a:xfrm>
              <a:off x="10009188" y="4763"/>
              <a:ext cx="636588" cy="361950"/>
            </a:xfrm>
            <a:custGeom>
              <a:avLst/>
              <a:gdLst>
                <a:gd name="T0" fmla="*/ 0 w 134"/>
                <a:gd name="T1" fmla="*/ 0 h 76"/>
                <a:gd name="T2" fmla="*/ 2147483646 w 134"/>
                <a:gd name="T3" fmla="*/ 2147483646 h 76"/>
                <a:gd name="T4" fmla="*/ 0 60000 65536"/>
                <a:gd name="T5" fmla="*/ 0 60000 65536"/>
              </a:gdLst>
              <a:ahLst/>
              <a:cxnLst>
                <a:cxn ang="T4">
                  <a:pos x="T0" y="T1"/>
                </a:cxn>
                <a:cxn ang="T5">
                  <a:pos x="T2" y="T3"/>
                </a:cxn>
              </a:cxnLst>
              <a:rect l="0" t="0" r="r" b="b"/>
              <a:pathLst>
                <a:path w="134" h="76">
                  <a:moveTo>
                    <a:pt x="0" y="0"/>
                  </a:moveTo>
                  <a:cubicBezTo>
                    <a:pt x="45" y="25"/>
                    <a:pt x="89" y="50"/>
                    <a:pt x="134" y="7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en-US" sz="1800"/>
            </a:p>
          </p:txBody>
        </p:sp>
      </p:grpSp>
      <p:grpSp>
        <p:nvGrpSpPr>
          <p:cNvPr id="22" name="Group 23"/>
          <p:cNvGrpSpPr>
            <a:grpSpLocks/>
          </p:cNvGrpSpPr>
          <p:nvPr/>
        </p:nvGrpSpPr>
        <p:grpSpPr bwMode="auto">
          <a:xfrm>
            <a:off x="859367" y="1698626"/>
            <a:ext cx="5810251" cy="3470275"/>
            <a:chOff x="644463" y="1698332"/>
            <a:chExt cx="4357752" cy="3470420"/>
          </a:xfrm>
        </p:grpSpPr>
        <p:sp>
          <p:nvSpPr>
            <p:cNvPr id="23" name="Rectangle 22">
              <a:extLst>
                <a:ext uri="{FF2B5EF4-FFF2-40B4-BE49-F238E27FC236}"/>
              </a:extLst>
            </p:cNvPr>
            <p:cNvSpPr/>
            <p:nvPr/>
          </p:nvSpPr>
          <p:spPr>
            <a:xfrm>
              <a:off x="644463" y="1698332"/>
              <a:ext cx="4357752" cy="5032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Rectangle 23">
              <a:extLst>
                <a:ext uri="{FF2B5EF4-FFF2-40B4-BE49-F238E27FC236}"/>
              </a:extLst>
            </p:cNvPr>
            <p:cNvSpPr/>
            <p:nvPr/>
          </p:nvSpPr>
          <p:spPr>
            <a:xfrm>
              <a:off x="644463" y="2274619"/>
              <a:ext cx="4357752" cy="262424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Isosceles Triangle 9">
              <a:extLst>
                <a:ext uri="{FF2B5EF4-FFF2-40B4-BE49-F238E27FC236}"/>
              </a:extLst>
            </p:cNvPr>
            <p:cNvSpPr/>
            <p:nvPr/>
          </p:nvSpPr>
          <p:spPr>
            <a:xfrm rot="10800000">
              <a:off x="2665381" y="4895691"/>
              <a:ext cx="315917" cy="273061"/>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39568" y="0"/>
            <a:ext cx="4652432" cy="6858000"/>
          </a:xfrm>
          <a:solidFill>
            <a:schemeClr val="bg1">
              <a:lumMod val="65000"/>
              <a:lumOff val="35000"/>
            </a:schemeClr>
          </a:solidFill>
          <a:ln w="9525" cap="sq">
            <a:noFill/>
            <a:miter lim="800000"/>
          </a:ln>
          <a:effectLst/>
        </p:spPr>
        <p:txBody>
          <a:bodyPr rtlCol="0">
            <a:normAutofit/>
          </a:bodyPr>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r>
              <a:rPr lang="en-US" noProof="0" smtClean="0"/>
              <a:t>Drag picture to placeholder or click icon to add</a:t>
            </a:r>
            <a:endParaRPr lang="en-US" noProof="0" dirty="0"/>
          </a:p>
        </p:txBody>
      </p:sp>
      <p:sp>
        <p:nvSpPr>
          <p:cNvPr id="2" name="Title 1"/>
          <p:cNvSpPr>
            <a:spLocks noGrp="1"/>
          </p:cNvSpPr>
          <p:nvPr>
            <p:ph type="title"/>
          </p:nvPr>
        </p:nvSpPr>
        <p:spPr>
          <a:xfrm>
            <a:off x="964780" y="2336403"/>
            <a:ext cx="5596888" cy="1265539"/>
          </a:xfrm>
        </p:spPr>
        <p:txBody>
          <a:bodyPr bIns="0" anchor="b"/>
          <a:lstStyle>
            <a:lvl1pPr>
              <a:defRPr sz="32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963086" y="3601942"/>
            <a:ext cx="5599005" cy="1214535"/>
          </a:xfrm>
        </p:spPr>
        <p:txBody>
          <a:bodyPr>
            <a:normAutofit/>
          </a:bodyPr>
          <a:lstStyle>
            <a:lvl1pPr marL="0" indent="0" algn="ctr">
              <a:buNone/>
              <a:defRPr sz="1400">
                <a:solidFill>
                  <a:srgbClr val="FFFEFF"/>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26" name="Date Placeholder 4">
            <a:extLst>
              <a:ext uri="{FF2B5EF4-FFF2-40B4-BE49-F238E27FC236}"/>
            </a:extLst>
          </p:cNvPr>
          <p:cNvSpPr>
            <a:spLocks noGrp="1"/>
          </p:cNvSpPr>
          <p:nvPr>
            <p:ph type="dt" sz="half" idx="10"/>
          </p:nvPr>
        </p:nvSpPr>
        <p:spPr/>
        <p:txBody>
          <a:bodyPr/>
          <a:lstStyle>
            <a:lvl1pPr>
              <a:defRPr/>
            </a:lvl1pPr>
          </a:lstStyle>
          <a:p>
            <a:fld id="{99F62334-10D9-654F-B6AA-83EC95B6FCA0}" type="datetime1">
              <a:rPr lang="en-US" smtClean="0"/>
              <a:t>12/3/19</a:t>
            </a:fld>
            <a:endParaRPr lang="en-US"/>
          </a:p>
        </p:txBody>
      </p:sp>
      <p:sp>
        <p:nvSpPr>
          <p:cNvPr id="27" name="Footer Placeholder 5">
            <a:extLst>
              <a:ext uri="{FF2B5EF4-FFF2-40B4-BE49-F238E27FC236}"/>
            </a:extLst>
          </p:cNvPr>
          <p:cNvSpPr>
            <a:spLocks noGrp="1"/>
          </p:cNvSpPr>
          <p:nvPr>
            <p:ph type="ftr" sz="quarter" idx="11"/>
          </p:nvPr>
        </p:nvSpPr>
        <p:spPr>
          <a:xfrm>
            <a:off x="853018" y="6227764"/>
            <a:ext cx="5812367" cy="319087"/>
          </a:xfrm>
        </p:spPr>
        <p:txBody>
          <a:bodyPr/>
          <a:lstStyle>
            <a:lvl1pPr>
              <a:defRPr/>
            </a:lvl1pPr>
          </a:lstStyle>
          <a:p>
            <a:r>
              <a:rPr lang="en-US" smtClean="0"/>
              <a:t>Copyright © 2020 Carolina Academic Press, LLC. All rights reserved.</a:t>
            </a:r>
            <a:endParaRPr lang="en-US"/>
          </a:p>
        </p:txBody>
      </p:sp>
      <p:sp>
        <p:nvSpPr>
          <p:cNvPr id="28" name="Slide Number Placeholder 6">
            <a:extLst>
              <a:ext uri="{FF2B5EF4-FFF2-40B4-BE49-F238E27FC236}"/>
            </a:extLst>
          </p:cNvPr>
          <p:cNvSpPr>
            <a:spLocks noGrp="1"/>
          </p:cNvSpPr>
          <p:nvPr>
            <p:ph type="sldNum" sz="quarter" idx="12"/>
          </p:nvPr>
        </p:nvSpPr>
        <p:spPr>
          <a:xfrm>
            <a:off x="5753100" y="320675"/>
            <a:ext cx="914400" cy="319088"/>
          </a:xfrm>
        </p:spPr>
        <p:txBody>
          <a:bodyPr/>
          <a:lstStyle>
            <a:lvl1pPr>
              <a:defRPr/>
            </a:lvl1pPr>
          </a:lstStyle>
          <a:p>
            <a:fld id="{6105D13F-C55B-F24D-8F54-0226A93D141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extLst>
          </p:cNvPr>
          <p:cNvSpPr>
            <a:spLocks noGrp="1"/>
          </p:cNvSpPr>
          <p:nvPr>
            <p:ph type="title"/>
          </p:nvPr>
        </p:nvSpPr>
        <p:spPr>
          <a:xfrm>
            <a:off x="967317" y="2349500"/>
            <a:ext cx="4148667" cy="2465388"/>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1027" name="Text Placeholder 2"/>
          <p:cNvSpPr>
            <a:spLocks noGrp="1" noChangeArrowheads="1"/>
          </p:cNvSpPr>
          <p:nvPr>
            <p:ph type="body" idx="1"/>
          </p:nvPr>
        </p:nvSpPr>
        <p:spPr bwMode="auto">
          <a:xfrm>
            <a:off x="5888567" y="795338"/>
            <a:ext cx="5437717"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a:p>
        </p:txBody>
      </p:sp>
      <p:sp>
        <p:nvSpPr>
          <p:cNvPr id="4" name="Date Placeholder 3">
            <a:extLst>
              <a:ext uri="{FF2B5EF4-FFF2-40B4-BE49-F238E27FC236}"/>
            </a:extLst>
          </p:cNvPr>
          <p:cNvSpPr>
            <a:spLocks noGrp="1"/>
          </p:cNvSpPr>
          <p:nvPr>
            <p:ph type="dt" sz="half" idx="2"/>
          </p:nvPr>
        </p:nvSpPr>
        <p:spPr>
          <a:xfrm>
            <a:off x="853017" y="320675"/>
            <a:ext cx="3657600" cy="319088"/>
          </a:xfrm>
          <a:prstGeom prst="rect">
            <a:avLst/>
          </a:prstGeom>
        </p:spPr>
        <p:txBody>
          <a:bodyPr vert="horz" wrap="square" lIns="91440" tIns="45720" rIns="91440" bIns="45720" numCol="1" anchor="ctr" anchorCtr="0" compatLnSpc="1">
            <a:prstTxWarp prst="textNoShape">
              <a:avLst/>
            </a:prstTxWarp>
          </a:bodyPr>
          <a:lstStyle>
            <a:lvl1pPr eaLnBrk="1" hangingPunct="1">
              <a:defRPr sz="1000">
                <a:solidFill>
                  <a:srgbClr val="898989"/>
                </a:solidFill>
              </a:defRPr>
            </a:lvl1pPr>
          </a:lstStyle>
          <a:p>
            <a:fld id="{0D86E654-37D6-5640-965B-3DB8488E5B44}" type="datetime1">
              <a:rPr lang="en-US" smtClean="0"/>
              <a:t>12/3/19</a:t>
            </a:fld>
            <a:endParaRPr lang="en-US"/>
          </a:p>
        </p:txBody>
      </p:sp>
      <p:sp>
        <p:nvSpPr>
          <p:cNvPr id="5" name="Footer Placeholder 4">
            <a:extLst>
              <a:ext uri="{FF2B5EF4-FFF2-40B4-BE49-F238E27FC236}"/>
            </a:extLst>
          </p:cNvPr>
          <p:cNvSpPr>
            <a:spLocks noGrp="1"/>
          </p:cNvSpPr>
          <p:nvPr>
            <p:ph type="ftr" sz="quarter" idx="3"/>
          </p:nvPr>
        </p:nvSpPr>
        <p:spPr>
          <a:xfrm>
            <a:off x="853017" y="6227764"/>
            <a:ext cx="10473267" cy="31908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defRPr>
            </a:lvl1pPr>
          </a:lstStyle>
          <a:p>
            <a:r>
              <a:rPr lang="en-US" smtClean="0"/>
              <a:t>Copyright © 2020 Carolina Academic Press, LLC. All rights reserved.</a:t>
            </a:r>
            <a:endParaRPr lang="en-US"/>
          </a:p>
        </p:txBody>
      </p:sp>
      <p:sp>
        <p:nvSpPr>
          <p:cNvPr id="6" name="Slide Number Placeholder 5">
            <a:extLst>
              <a:ext uri="{FF2B5EF4-FFF2-40B4-BE49-F238E27FC236}"/>
            </a:extLst>
          </p:cNvPr>
          <p:cNvSpPr>
            <a:spLocks noGrp="1"/>
          </p:cNvSpPr>
          <p:nvPr>
            <p:ph type="sldNum" sz="quarter" idx="4"/>
          </p:nvPr>
        </p:nvSpPr>
        <p:spPr>
          <a:xfrm>
            <a:off x="10411884" y="320675"/>
            <a:ext cx="914400" cy="319088"/>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000">
                <a:solidFill>
                  <a:srgbClr val="898989"/>
                </a:solidFill>
              </a:defRPr>
            </a:lvl1pPr>
          </a:lstStyle>
          <a:p>
            <a:fld id="{6105D13F-C55B-F24D-8F54-0226A93D141C}" type="slidenum">
              <a:rPr lang="en-US" smtClean="0"/>
              <a:t>‹#›</a:t>
            </a:fld>
            <a:endParaRPr lang="en-US"/>
          </a:p>
        </p:txBody>
      </p:sp>
    </p:spTree>
    <p:extLst>
      <p:ext uri="{BB962C8B-B14F-4D97-AF65-F5344CB8AC3E}">
        <p14:creationId xmlns:p14="http://schemas.microsoft.com/office/powerpoint/2010/main" val="2072507278"/>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sldNum="0" hdr="0" dt="0"/>
  <p:txStyles>
    <p:titleStyle>
      <a:lvl1pPr algn="ctr" defTabSz="685800" rtl="0" eaLnBrk="1" fontAlgn="base" hangingPunct="1">
        <a:lnSpc>
          <a:spcPct val="85000"/>
        </a:lnSpc>
        <a:spcBef>
          <a:spcPct val="0"/>
        </a:spcBef>
        <a:spcAft>
          <a:spcPct val="0"/>
        </a:spcAft>
        <a:defRPr sz="3200" kern="1200" spc="-113">
          <a:solidFill>
            <a:schemeClr val="tx1"/>
          </a:solidFill>
          <a:latin typeface="+mj-lt"/>
          <a:ea typeface="+mj-ea"/>
          <a:cs typeface="+mj-cs"/>
        </a:defRPr>
      </a:lvl1pPr>
      <a:lvl2pPr algn="ctr" defTabSz="685800" rtl="0" eaLnBrk="1" fontAlgn="base" hangingPunct="1">
        <a:lnSpc>
          <a:spcPct val="85000"/>
        </a:lnSpc>
        <a:spcBef>
          <a:spcPct val="0"/>
        </a:spcBef>
        <a:spcAft>
          <a:spcPct val="0"/>
        </a:spcAft>
        <a:defRPr sz="3200">
          <a:solidFill>
            <a:schemeClr val="tx1"/>
          </a:solidFill>
          <a:latin typeface="Calibri Light" panose="020F0302020204030204" pitchFamily="34" charset="0"/>
        </a:defRPr>
      </a:lvl2pPr>
      <a:lvl3pPr algn="ctr" defTabSz="685800" rtl="0" eaLnBrk="1" fontAlgn="base" hangingPunct="1">
        <a:lnSpc>
          <a:spcPct val="85000"/>
        </a:lnSpc>
        <a:spcBef>
          <a:spcPct val="0"/>
        </a:spcBef>
        <a:spcAft>
          <a:spcPct val="0"/>
        </a:spcAft>
        <a:defRPr sz="3200">
          <a:solidFill>
            <a:schemeClr val="tx1"/>
          </a:solidFill>
          <a:latin typeface="Calibri Light" panose="020F0302020204030204" pitchFamily="34" charset="0"/>
        </a:defRPr>
      </a:lvl3pPr>
      <a:lvl4pPr algn="ctr" defTabSz="685800" rtl="0" eaLnBrk="1" fontAlgn="base" hangingPunct="1">
        <a:lnSpc>
          <a:spcPct val="85000"/>
        </a:lnSpc>
        <a:spcBef>
          <a:spcPct val="0"/>
        </a:spcBef>
        <a:spcAft>
          <a:spcPct val="0"/>
        </a:spcAft>
        <a:defRPr sz="3200">
          <a:solidFill>
            <a:schemeClr val="tx1"/>
          </a:solidFill>
          <a:latin typeface="Calibri Light" panose="020F0302020204030204" pitchFamily="34" charset="0"/>
        </a:defRPr>
      </a:lvl4pPr>
      <a:lvl5pPr algn="ctr" defTabSz="685800" rtl="0" eaLnBrk="1" fontAlgn="base" hangingPunct="1">
        <a:lnSpc>
          <a:spcPct val="85000"/>
        </a:lnSpc>
        <a:spcBef>
          <a:spcPct val="0"/>
        </a:spcBef>
        <a:spcAft>
          <a:spcPct val="0"/>
        </a:spcAft>
        <a:defRPr sz="3200">
          <a:solidFill>
            <a:schemeClr val="tx1"/>
          </a:solidFill>
          <a:latin typeface="Calibri Light" panose="020F0302020204030204" pitchFamily="34" charset="0"/>
        </a:defRPr>
      </a:lvl5pPr>
      <a:lvl6pPr marL="457200" algn="ctr" defTabSz="685800" rtl="0" eaLnBrk="1" fontAlgn="base" hangingPunct="1">
        <a:lnSpc>
          <a:spcPct val="85000"/>
        </a:lnSpc>
        <a:spcBef>
          <a:spcPct val="0"/>
        </a:spcBef>
        <a:spcAft>
          <a:spcPct val="0"/>
        </a:spcAft>
        <a:defRPr sz="3200">
          <a:solidFill>
            <a:schemeClr val="tx1"/>
          </a:solidFill>
          <a:latin typeface="Calibri Light" panose="020F0302020204030204" pitchFamily="34" charset="0"/>
        </a:defRPr>
      </a:lvl6pPr>
      <a:lvl7pPr marL="914400" algn="ctr" defTabSz="685800" rtl="0" eaLnBrk="1" fontAlgn="base" hangingPunct="1">
        <a:lnSpc>
          <a:spcPct val="85000"/>
        </a:lnSpc>
        <a:spcBef>
          <a:spcPct val="0"/>
        </a:spcBef>
        <a:spcAft>
          <a:spcPct val="0"/>
        </a:spcAft>
        <a:defRPr sz="3200">
          <a:solidFill>
            <a:schemeClr val="tx1"/>
          </a:solidFill>
          <a:latin typeface="Calibri Light" panose="020F0302020204030204" pitchFamily="34" charset="0"/>
        </a:defRPr>
      </a:lvl7pPr>
      <a:lvl8pPr marL="1371600" algn="ctr" defTabSz="685800" rtl="0" eaLnBrk="1" fontAlgn="base" hangingPunct="1">
        <a:lnSpc>
          <a:spcPct val="85000"/>
        </a:lnSpc>
        <a:spcBef>
          <a:spcPct val="0"/>
        </a:spcBef>
        <a:spcAft>
          <a:spcPct val="0"/>
        </a:spcAft>
        <a:defRPr sz="3200">
          <a:solidFill>
            <a:schemeClr val="tx1"/>
          </a:solidFill>
          <a:latin typeface="Calibri Light" panose="020F0302020204030204" pitchFamily="34" charset="0"/>
        </a:defRPr>
      </a:lvl8pPr>
      <a:lvl9pPr marL="1828800" algn="ctr" defTabSz="685800" rtl="0" eaLnBrk="1" fontAlgn="base" hangingPunct="1">
        <a:lnSpc>
          <a:spcPct val="85000"/>
        </a:lnSpc>
        <a:spcBef>
          <a:spcPct val="0"/>
        </a:spcBef>
        <a:spcAft>
          <a:spcPct val="0"/>
        </a:spcAft>
        <a:defRPr sz="3200">
          <a:solidFill>
            <a:schemeClr val="tx1"/>
          </a:solidFill>
          <a:latin typeface="Calibri Light" panose="020F0302020204030204" pitchFamily="34" charset="0"/>
        </a:defRPr>
      </a:lvl9pPr>
    </p:titleStyle>
    <p:bodyStyle>
      <a:lvl1pPr marL="171450" indent="-171450" algn="l" defTabSz="685800" rtl="0" eaLnBrk="1" fontAlgn="base" hangingPunct="1">
        <a:lnSpc>
          <a:spcPct val="120000"/>
        </a:lnSpc>
        <a:spcBef>
          <a:spcPts val="750"/>
        </a:spcBef>
        <a:spcAft>
          <a:spcPct val="0"/>
        </a:spcAft>
        <a:buClr>
          <a:schemeClr val="accent1"/>
        </a:buClr>
        <a:buSzPct val="110000"/>
        <a:buFont typeface="Wingdings" charset="2"/>
        <a:buChar char="§"/>
        <a:defRPr sz="1600" kern="1200">
          <a:solidFill>
            <a:schemeClr val="tx1"/>
          </a:solidFill>
          <a:latin typeface="+mn-lt"/>
          <a:ea typeface="+mn-ea"/>
          <a:cs typeface="+mn-cs"/>
        </a:defRPr>
      </a:lvl1pPr>
      <a:lvl2pPr marL="514350" indent="-171450" algn="l" defTabSz="685800" rtl="0" eaLnBrk="1" fontAlgn="base" hangingPunct="1">
        <a:lnSpc>
          <a:spcPct val="120000"/>
        </a:lnSpc>
        <a:spcBef>
          <a:spcPts val="375"/>
        </a:spcBef>
        <a:spcAft>
          <a:spcPct val="0"/>
        </a:spcAft>
        <a:buClr>
          <a:schemeClr val="accent1"/>
        </a:buClr>
        <a:buSzPct val="110000"/>
        <a:buFont typeface="Wingdings" charset="2"/>
        <a:buChar char="§"/>
        <a:defRPr sz="1400" kern="1200">
          <a:solidFill>
            <a:schemeClr val="tx1"/>
          </a:solidFill>
          <a:latin typeface="+mn-lt"/>
          <a:ea typeface="+mn-ea"/>
          <a:cs typeface="+mn-cs"/>
        </a:defRPr>
      </a:lvl2pPr>
      <a:lvl3pPr marL="857250" indent="-171450" algn="l" defTabSz="685800" rtl="0" eaLnBrk="1" fontAlgn="base" hangingPunct="1">
        <a:lnSpc>
          <a:spcPct val="120000"/>
        </a:lnSpc>
        <a:spcBef>
          <a:spcPts val="375"/>
        </a:spcBef>
        <a:spcAft>
          <a:spcPct val="0"/>
        </a:spcAft>
        <a:buClr>
          <a:schemeClr val="accent1"/>
        </a:buClr>
        <a:buSzPct val="110000"/>
        <a:buFont typeface="Wingdings" charset="2"/>
        <a:buChar char="§"/>
        <a:defRPr sz="1200" kern="1200">
          <a:solidFill>
            <a:schemeClr val="tx1"/>
          </a:solidFill>
          <a:latin typeface="+mn-lt"/>
          <a:ea typeface="+mn-ea"/>
          <a:cs typeface="+mn-cs"/>
        </a:defRPr>
      </a:lvl3pPr>
      <a:lvl4pPr marL="1200150" indent="-171450" algn="l" defTabSz="685800" rtl="0" eaLnBrk="1" fontAlgn="base" hangingPunct="1">
        <a:lnSpc>
          <a:spcPct val="120000"/>
        </a:lnSpc>
        <a:spcBef>
          <a:spcPts val="375"/>
        </a:spcBef>
        <a:spcAft>
          <a:spcPct val="0"/>
        </a:spcAft>
        <a:buClr>
          <a:schemeClr val="accent1"/>
        </a:buClr>
        <a:buSzPct val="110000"/>
        <a:buFont typeface="Wingdings" charset="2"/>
        <a:buChar char="§"/>
        <a:defRPr sz="1200" kern="1200">
          <a:solidFill>
            <a:schemeClr val="tx1"/>
          </a:solidFill>
          <a:latin typeface="+mn-lt"/>
          <a:ea typeface="+mn-ea"/>
          <a:cs typeface="+mn-cs"/>
        </a:defRPr>
      </a:lvl4pPr>
      <a:lvl5pPr marL="1543050" indent="-171450" algn="l" defTabSz="685800" rtl="0" eaLnBrk="1" fontAlgn="base" hangingPunct="1">
        <a:lnSpc>
          <a:spcPct val="120000"/>
        </a:lnSpc>
        <a:spcBef>
          <a:spcPts val="375"/>
        </a:spcBef>
        <a:spcAft>
          <a:spcPct val="0"/>
        </a:spcAft>
        <a:buClr>
          <a:schemeClr val="accent1"/>
        </a:buClr>
        <a:buSzPct val="110000"/>
        <a:buFont typeface="Wingdings" charset="2"/>
        <a:buChar char="§"/>
        <a:defRPr sz="1200" kern="1200">
          <a:solidFill>
            <a:schemeClr val="tx1"/>
          </a:solidFill>
          <a:latin typeface="+mn-lt"/>
          <a:ea typeface="+mn-ea"/>
          <a:cs typeface="+mn-cs"/>
        </a:defRPr>
      </a:lvl5pPr>
      <a:lvl6pPr marL="18859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6pPr>
      <a:lvl7pPr marL="22288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7pPr>
      <a:lvl8pPr marL="25717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8pPr>
      <a:lvl9pPr marL="2914650" indent="-171450" algn="l" defTabSz="685800" rtl="0" eaLnBrk="1" latinLnBrk="0" hangingPunct="1">
        <a:lnSpc>
          <a:spcPct val="120000"/>
        </a:lnSpc>
        <a:spcBef>
          <a:spcPts val="375"/>
        </a:spcBef>
        <a:buClr>
          <a:schemeClr val="accent1"/>
        </a:buClr>
        <a:buSzPct val="110000"/>
        <a:buFont typeface="Wingdings" panose="05000000000000000000" pitchFamily="2" charset="2"/>
        <a:buChar char="§"/>
        <a:defRPr sz="900" kern="120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1.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393454" y="2348706"/>
            <a:ext cx="3111500" cy="2465388"/>
          </a:xfrm>
        </p:spPr>
        <p:txBody>
          <a:bodyPr/>
          <a:lstStyle/>
          <a:p>
            <a:pPr>
              <a:defRPr/>
            </a:pPr>
            <a:r>
              <a:rPr lang="en-US" sz="2800"/>
              <a:t>PLEADINGS AND MOTIONS</a:t>
            </a:r>
          </a:p>
        </p:txBody>
      </p:sp>
      <p:sp>
        <p:nvSpPr>
          <p:cNvPr id="3075" name="Rectangle 3"/>
          <p:cNvSpPr>
            <a:spLocks noGrp="1" noChangeArrowheads="1"/>
          </p:cNvSpPr>
          <p:nvPr>
            <p:ph idx="1"/>
          </p:nvPr>
        </p:nvSpPr>
        <p:spPr>
          <a:xfrm>
            <a:off x="5715000" y="304800"/>
            <a:ext cx="4495800" cy="6553200"/>
          </a:xfrm>
        </p:spPr>
        <p:txBody>
          <a:bodyPr rtlCol="0">
            <a:normAutofit lnSpcReduction="10000"/>
          </a:bodyPr>
          <a:lstStyle/>
          <a:p>
            <a:pPr>
              <a:buFont typeface="Wingdings" pitchFamily="2" charset="2"/>
              <a:buChar char="§"/>
              <a:defRPr/>
            </a:pPr>
            <a:r>
              <a:rPr lang="en-US" sz="2400" dirty="0"/>
              <a:t>Service of Pleadings and Papers</a:t>
            </a:r>
          </a:p>
          <a:p>
            <a:pPr>
              <a:buFont typeface="Wingdings" pitchFamily="2" charset="2"/>
              <a:buChar char="§"/>
              <a:defRPr/>
            </a:pPr>
            <a:r>
              <a:rPr lang="en-US" sz="2400" dirty="0"/>
              <a:t>Computation of Time</a:t>
            </a:r>
          </a:p>
          <a:p>
            <a:pPr>
              <a:buFont typeface="Wingdings" pitchFamily="2" charset="2"/>
              <a:buChar char="§"/>
              <a:defRPr/>
            </a:pPr>
            <a:r>
              <a:rPr lang="en-US" sz="2400" dirty="0"/>
              <a:t>Pleadings and Motions</a:t>
            </a:r>
          </a:p>
          <a:p>
            <a:pPr>
              <a:buFont typeface="Wingdings" pitchFamily="2" charset="2"/>
              <a:buChar char="§"/>
              <a:defRPr/>
            </a:pPr>
            <a:r>
              <a:rPr lang="en-US" sz="2400" dirty="0"/>
              <a:t>General Rules of Pleading</a:t>
            </a:r>
          </a:p>
          <a:p>
            <a:pPr>
              <a:buFont typeface="Wingdings" pitchFamily="2" charset="2"/>
              <a:buChar char="§"/>
              <a:defRPr/>
            </a:pPr>
            <a:r>
              <a:rPr lang="en-US" sz="2400" dirty="0"/>
              <a:t>Pleading Special Matters</a:t>
            </a:r>
          </a:p>
          <a:p>
            <a:pPr>
              <a:buFont typeface="Wingdings" pitchFamily="2" charset="2"/>
              <a:buChar char="§"/>
              <a:defRPr/>
            </a:pPr>
            <a:r>
              <a:rPr lang="en-US" sz="2400" dirty="0"/>
              <a:t>Pleading Causes of Action</a:t>
            </a:r>
          </a:p>
          <a:p>
            <a:pPr>
              <a:buFont typeface="Wingdings" pitchFamily="2" charset="2"/>
              <a:buChar char="§"/>
              <a:defRPr/>
            </a:pPr>
            <a:r>
              <a:rPr lang="en-US" sz="2400" dirty="0"/>
              <a:t>Attaching Copy of Cause of Action and Exhibits</a:t>
            </a:r>
          </a:p>
          <a:p>
            <a:pPr>
              <a:buFont typeface="Wingdings" pitchFamily="2" charset="2"/>
              <a:buChar char="§"/>
              <a:defRPr/>
            </a:pPr>
            <a:r>
              <a:rPr lang="en-US" sz="2400" dirty="0"/>
              <a:t>Defenses</a:t>
            </a:r>
          </a:p>
          <a:p>
            <a:pPr>
              <a:buFont typeface="Wingdings" pitchFamily="2" charset="2"/>
              <a:buChar char="§"/>
              <a:defRPr/>
            </a:pPr>
            <a:r>
              <a:rPr lang="en-US" sz="2400" dirty="0"/>
              <a:t>Sham Pleadings</a:t>
            </a:r>
          </a:p>
          <a:p>
            <a:pPr>
              <a:buFont typeface="Wingdings" pitchFamily="2" charset="2"/>
              <a:buChar char="§"/>
              <a:defRPr/>
            </a:pPr>
            <a:r>
              <a:rPr lang="en-US" sz="2400" dirty="0"/>
              <a:t>Motions</a:t>
            </a:r>
          </a:p>
          <a:p>
            <a:pPr>
              <a:buFont typeface="Wingdings" pitchFamily="2" charset="2"/>
              <a:buChar char="§"/>
              <a:defRPr/>
            </a:pPr>
            <a:r>
              <a:rPr lang="en-US" sz="2400" dirty="0"/>
              <a:t>Signature</a:t>
            </a:r>
          </a:p>
        </p:txBody>
      </p:sp>
      <p:sp>
        <p:nvSpPr>
          <p:cNvPr id="2" name="Footer Placeholder 1"/>
          <p:cNvSpPr>
            <a:spLocks noGrp="1"/>
          </p:cNvSpPr>
          <p:nvPr>
            <p:ph type="ftr" sz="quarter" idx="11"/>
          </p:nvPr>
        </p:nvSpPr>
        <p:spPr>
          <a:xfrm>
            <a:off x="1485314" y="6412590"/>
            <a:ext cx="10473267" cy="319087"/>
          </a:xfrm>
        </p:spPr>
        <p:txBody>
          <a:bodyPr/>
          <a:lstStyle/>
          <a:p>
            <a:r>
              <a:rPr lang="en-US" smtClean="0"/>
              <a:t>Copyright © 2020 Carolina Academic Press, LLC. </a:t>
            </a:r>
            <a:r>
              <a:rPr lang="en-US" dirty="0" smtClean="0"/>
              <a:t>All rights reserved.</a:t>
            </a:r>
            <a:endParaRPr lang="en-US" dirty="0"/>
          </a:p>
        </p:txBody>
      </p:sp>
    </p:spTree>
    <p:extLst>
      <p:ext uri="{BB962C8B-B14F-4D97-AF65-F5344CB8AC3E}">
        <p14:creationId xmlns:p14="http://schemas.microsoft.com/office/powerpoint/2010/main" val="498503227"/>
      </p:ext>
    </p:extLst>
  </p:cSld>
  <p:clrMapOvr>
    <a:masterClrMapping/>
  </p:clrMapOvr>
  <p:transition>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r>
              <a:rPr lang="en-US" dirty="0" smtClean="0"/>
              <a:t>The full set of 594 PowerPoint slides is available upon adoption. If you are a professor using this book for a class, contact Rachael Meier at </a:t>
            </a:r>
            <a:r>
              <a:rPr lang="en-US" dirty="0" err="1" smtClean="0"/>
              <a:t>remeier@cap-press.com</a:t>
            </a:r>
            <a:r>
              <a:rPr lang="en-US" dirty="0" smtClean="0"/>
              <a:t> to request your slides.</a:t>
            </a:r>
            <a:endParaRPr lang="en-US" dirty="0"/>
          </a:p>
        </p:txBody>
      </p:sp>
      <p:sp>
        <p:nvSpPr>
          <p:cNvPr id="4" name="Footer Placeholder 3"/>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845504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a:xfrm>
            <a:off x="2628900" y="427038"/>
            <a:ext cx="6934200" cy="1096962"/>
          </a:xfrm>
        </p:spPr>
        <p:txBody>
          <a:bodyPr/>
          <a:lstStyle/>
          <a:p>
            <a:pPr>
              <a:defRPr/>
            </a:pPr>
            <a:r>
              <a:rPr lang="en-US" altLang="en-US" sz="3600" b="1" dirty="0">
                <a:solidFill>
                  <a:schemeClr val="accent1"/>
                </a:solidFill>
              </a:rPr>
              <a:t>Service of Pleadings and Papers</a:t>
            </a:r>
          </a:p>
        </p:txBody>
      </p:sp>
      <p:sp>
        <p:nvSpPr>
          <p:cNvPr id="18445" name="Rectangle 13"/>
          <p:cNvSpPr>
            <a:spLocks noGrp="1" noChangeArrowheads="1"/>
          </p:cNvSpPr>
          <p:nvPr>
            <p:ph type="body" sz="half" idx="1"/>
          </p:nvPr>
        </p:nvSpPr>
        <p:spPr>
          <a:xfrm>
            <a:off x="2057400" y="1524001"/>
            <a:ext cx="7391400" cy="4411663"/>
          </a:xfrm>
        </p:spPr>
        <p:txBody>
          <a:bodyPr/>
          <a:lstStyle/>
          <a:p>
            <a:pPr lvl="1" eaLnBrk="1" hangingPunct="1">
              <a:buFont typeface="Wingdings" charset="2"/>
              <a:buNone/>
            </a:pPr>
            <a:r>
              <a:rPr lang="en-US" altLang="en-US" sz="2500"/>
              <a:t>FRCP 1.080</a:t>
            </a:r>
          </a:p>
          <a:p>
            <a:pPr lvl="1" eaLnBrk="1" hangingPunct="1">
              <a:buFont typeface="Wingdings" charset="2"/>
              <a:buNone/>
            </a:pPr>
            <a:r>
              <a:rPr lang="en-US" altLang="en-US" sz="2800" u="sng"/>
              <a:t>Greenberg, Traurig v. Bolton</a:t>
            </a:r>
            <a:r>
              <a:rPr lang="en-US" altLang="en-US" sz="2200"/>
              <a:t> </a:t>
            </a:r>
          </a:p>
          <a:p>
            <a:pPr lvl="1" eaLnBrk="1" hangingPunct="1"/>
            <a:r>
              <a:rPr lang="en-US" altLang="en-US" sz="2200"/>
              <a:t>	G.T. represented client in another case</a:t>
            </a:r>
          </a:p>
          <a:p>
            <a:pPr lvl="2" eaLnBrk="1" hangingPunct="1"/>
            <a:r>
              <a:rPr lang="en-US" altLang="en-US" sz="2400"/>
              <a:t>Court ordered G.T. to accept service for depo.;</a:t>
            </a:r>
          </a:p>
          <a:p>
            <a:pPr lvl="2" eaLnBrk="1" hangingPunct="1"/>
            <a:r>
              <a:rPr lang="en-US" altLang="en-US" sz="2400"/>
              <a:t>Court also granted protective order re. client’s whereabouts and her assets</a:t>
            </a:r>
          </a:p>
        </p:txBody>
      </p:sp>
      <p:sp>
        <p:nvSpPr>
          <p:cNvPr id="2" name="Footer Placeholder 1"/>
          <p:cNvSpPr>
            <a:spLocks noGrp="1"/>
          </p:cNvSpPr>
          <p:nvPr>
            <p:ph type="ftr" sz="quarter" idx="11"/>
          </p:nvPr>
        </p:nvSpPr>
        <p:spPr/>
        <p:txBody>
          <a:bodyPr/>
          <a:lstStyle/>
          <a:p>
            <a:r>
              <a:rPr lang="en-US" altLang="x-none" smtClean="0"/>
              <a:t>Copyright © 2020 Carolina Academic Press, LLC. All rights reserved.</a:t>
            </a:r>
            <a:endParaRPr lang="x-none" altLang="x-none"/>
          </a:p>
        </p:txBody>
      </p:sp>
    </p:spTree>
    <p:extLst>
      <p:ext uri="{BB962C8B-B14F-4D97-AF65-F5344CB8AC3E}">
        <p14:creationId xmlns:p14="http://schemas.microsoft.com/office/powerpoint/2010/main" val="177771957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8436"/>
                                        </p:tgtEl>
                                        <p:attrNameLst>
                                          <p:attrName>style.visibility</p:attrName>
                                        </p:attrNameLst>
                                      </p:cBhvr>
                                      <p:to>
                                        <p:strVal val="visible"/>
                                      </p:to>
                                    </p:set>
                                    <p:animEffect transition="in" filter="fade">
                                      <p:cBhvr>
                                        <p:cTn id="7" dur="2000"/>
                                        <p:tgtEl>
                                          <p:spTgt spid="184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45">
                                            <p:txEl>
                                              <p:pRg st="0" end="0"/>
                                            </p:txEl>
                                          </p:spTgt>
                                        </p:tgtEl>
                                        <p:attrNameLst>
                                          <p:attrName>style.visibility</p:attrName>
                                        </p:attrNameLst>
                                      </p:cBhvr>
                                      <p:to>
                                        <p:strVal val="visible"/>
                                      </p:to>
                                    </p:set>
                                    <p:animEffect transition="in" filter="fade">
                                      <p:cBhvr>
                                        <p:cTn id="12" dur="2000"/>
                                        <p:tgtEl>
                                          <p:spTgt spid="1844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8445">
                                            <p:txEl>
                                              <p:pRg st="1" end="1"/>
                                            </p:txEl>
                                          </p:spTgt>
                                        </p:tgtEl>
                                        <p:attrNameLst>
                                          <p:attrName>style.visibility</p:attrName>
                                        </p:attrNameLst>
                                      </p:cBhvr>
                                      <p:to>
                                        <p:strVal val="visible"/>
                                      </p:to>
                                    </p:set>
                                    <p:animEffect transition="in" filter="fade">
                                      <p:cBhvr>
                                        <p:cTn id="15" dur="2000"/>
                                        <p:tgtEl>
                                          <p:spTgt spid="1844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8445">
                                            <p:txEl>
                                              <p:pRg st="2" end="2"/>
                                            </p:txEl>
                                          </p:spTgt>
                                        </p:tgtEl>
                                        <p:attrNameLst>
                                          <p:attrName>style.visibility</p:attrName>
                                        </p:attrNameLst>
                                      </p:cBhvr>
                                      <p:to>
                                        <p:strVal val="visible"/>
                                      </p:to>
                                    </p:set>
                                    <p:animEffect transition="in" filter="fade">
                                      <p:cBhvr>
                                        <p:cTn id="18" dur="2000"/>
                                        <p:tgtEl>
                                          <p:spTgt spid="1844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8445">
                                            <p:txEl>
                                              <p:pRg st="3" end="3"/>
                                            </p:txEl>
                                          </p:spTgt>
                                        </p:tgtEl>
                                        <p:attrNameLst>
                                          <p:attrName>style.visibility</p:attrName>
                                        </p:attrNameLst>
                                      </p:cBhvr>
                                      <p:to>
                                        <p:strVal val="visible"/>
                                      </p:to>
                                    </p:set>
                                    <p:animEffect transition="in" filter="fade">
                                      <p:cBhvr>
                                        <p:cTn id="21" dur="2000"/>
                                        <p:tgtEl>
                                          <p:spTgt spid="1844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8445">
                                            <p:txEl>
                                              <p:pRg st="4" end="4"/>
                                            </p:txEl>
                                          </p:spTgt>
                                        </p:tgtEl>
                                        <p:attrNameLst>
                                          <p:attrName>style.visibility</p:attrName>
                                        </p:attrNameLst>
                                      </p:cBhvr>
                                      <p:to>
                                        <p:strVal val="visible"/>
                                      </p:to>
                                    </p:set>
                                    <p:animEffect transition="in" filter="fade">
                                      <p:cBhvr>
                                        <p:cTn id="24" dur="2000"/>
                                        <p:tgtEl>
                                          <p:spTgt spid="1844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6" grpId="0"/>
      <p:bldP spid="18445"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0754" name="Rectangle 2"/>
          <p:cNvSpPr>
            <a:spLocks noGrp="1" noChangeArrowheads="1"/>
          </p:cNvSpPr>
          <p:nvPr>
            <p:ph type="title"/>
          </p:nvPr>
        </p:nvSpPr>
        <p:spPr>
          <a:xfrm>
            <a:off x="2286000" y="350838"/>
            <a:ext cx="6934200" cy="1096962"/>
          </a:xfrm>
        </p:spPr>
        <p:txBody>
          <a:bodyPr/>
          <a:lstStyle/>
          <a:p>
            <a:pPr>
              <a:defRPr/>
            </a:pPr>
            <a:r>
              <a:rPr lang="en-US" altLang="en-US" sz="3600" b="1" dirty="0">
                <a:solidFill>
                  <a:schemeClr val="accent1"/>
                </a:solidFill>
              </a:rPr>
              <a:t>Service of Pleadings and Papers</a:t>
            </a:r>
          </a:p>
        </p:txBody>
      </p:sp>
      <p:sp>
        <p:nvSpPr>
          <p:cNvPr id="330755" name="Rectangle 3"/>
          <p:cNvSpPr>
            <a:spLocks noGrp="1" noChangeArrowheads="1"/>
          </p:cNvSpPr>
          <p:nvPr>
            <p:ph type="body" sz="half" idx="1"/>
          </p:nvPr>
        </p:nvSpPr>
        <p:spPr>
          <a:xfrm>
            <a:off x="2057400" y="1524001"/>
            <a:ext cx="7391400" cy="4411663"/>
          </a:xfrm>
        </p:spPr>
        <p:txBody>
          <a:bodyPr/>
          <a:lstStyle/>
          <a:p>
            <a:pPr eaLnBrk="1" hangingPunct="1">
              <a:buFont typeface="Wingdings" charset="2"/>
              <a:buNone/>
            </a:pPr>
            <a:r>
              <a:rPr lang="en-US" altLang="en-US" sz="2200" u="sng"/>
              <a:t>Suarez v. Hillcrest Dev</a:t>
            </a:r>
            <a:r>
              <a:rPr lang="en-US" altLang="en-US" sz="2200"/>
              <a:t>. (Fla. 3d DCA 1999)</a:t>
            </a:r>
          </a:p>
          <a:p>
            <a:pPr lvl="2" eaLnBrk="1" hangingPunct="1"/>
            <a:r>
              <a:rPr lang="en-US" altLang="en-US" sz="2200"/>
              <a:t>Final Jugt. on Feb. 10, 1999;</a:t>
            </a:r>
          </a:p>
          <a:p>
            <a:pPr lvl="2" eaLnBrk="1" hangingPunct="1"/>
            <a:r>
              <a:rPr lang="en-US" altLang="en-US" sz="2200"/>
              <a:t>Req. for Prod. served on defense</a:t>
            </a:r>
          </a:p>
          <a:p>
            <a:pPr lvl="2" eaLnBrk="1" hangingPunct="1"/>
            <a:r>
              <a:rPr lang="en-US" altLang="en-US" sz="2200"/>
              <a:t>	 counsel on 4/22/99</a:t>
            </a:r>
          </a:p>
          <a:p>
            <a:pPr lvl="2" eaLnBrk="1" hangingPunct="1"/>
            <a:r>
              <a:rPr lang="en-US" altLang="en-US" sz="2200"/>
              <a:t>Defense counsel never moved to withdraw</a:t>
            </a:r>
          </a:p>
          <a:p>
            <a:pPr lvl="2" eaLnBrk="1" hangingPunct="1">
              <a:buFont typeface="Wingdings" charset="2"/>
              <a:buNone/>
            </a:pPr>
            <a:endParaRPr lang="en-US" altLang="en-US" sz="2200"/>
          </a:p>
          <a:p>
            <a:pPr eaLnBrk="1" hangingPunct="1">
              <a:buFont typeface="Wingdings" charset="2"/>
              <a:buNone/>
            </a:pPr>
            <a:r>
              <a:rPr lang="en-US" altLang="en-US" sz="2200"/>
              <a:t>Service by mail is complete upon mailing – compare delivery or fax.  </a:t>
            </a:r>
            <a:r>
              <a:rPr lang="en-US" altLang="en-US" sz="2200" u="sng"/>
              <a:t>Castillo</a:t>
            </a:r>
            <a:r>
              <a:rPr lang="en-US" altLang="en-US" sz="2200"/>
              <a:t> case.</a:t>
            </a:r>
          </a:p>
          <a:p>
            <a:pPr lvl="3" eaLnBrk="1" hangingPunct="1">
              <a:buFont typeface="Wingdings" charset="2"/>
              <a:buNone/>
            </a:pPr>
            <a:endParaRPr lang="en-US" altLang="en-US" sz="2400"/>
          </a:p>
          <a:p>
            <a:pPr lvl="2" eaLnBrk="1" hangingPunct="1">
              <a:buFont typeface="Wingdings" charset="2"/>
              <a:buNone/>
            </a:pPr>
            <a:endParaRPr lang="en-US" altLang="en-US"/>
          </a:p>
        </p:txBody>
      </p:sp>
      <p:sp>
        <p:nvSpPr>
          <p:cNvPr id="2" name="Footer Placeholder 1"/>
          <p:cNvSpPr>
            <a:spLocks noGrp="1"/>
          </p:cNvSpPr>
          <p:nvPr>
            <p:ph type="ftr" sz="quarter" idx="11"/>
          </p:nvPr>
        </p:nvSpPr>
        <p:spPr/>
        <p:txBody>
          <a:bodyPr/>
          <a:lstStyle/>
          <a:p>
            <a:r>
              <a:rPr lang="en-US" altLang="x-none" smtClean="0"/>
              <a:t>Copyright © 2020 Carolina Academic Press, LLC. All rights reserved.</a:t>
            </a:r>
            <a:endParaRPr lang="x-none" altLang="x-none"/>
          </a:p>
        </p:txBody>
      </p:sp>
    </p:spTree>
    <p:extLst>
      <p:ext uri="{BB962C8B-B14F-4D97-AF65-F5344CB8AC3E}">
        <p14:creationId xmlns:p14="http://schemas.microsoft.com/office/powerpoint/2010/main" val="2074141324"/>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30754"/>
                                        </p:tgtEl>
                                        <p:attrNameLst>
                                          <p:attrName>style.visibility</p:attrName>
                                        </p:attrNameLst>
                                      </p:cBhvr>
                                      <p:to>
                                        <p:strVal val="visible"/>
                                      </p:to>
                                    </p:set>
                                    <p:animEffect transition="in" filter="fade">
                                      <p:cBhvr>
                                        <p:cTn id="7" dur="2000"/>
                                        <p:tgtEl>
                                          <p:spTgt spid="3307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30755">
                                            <p:txEl>
                                              <p:pRg st="0" end="0"/>
                                            </p:txEl>
                                          </p:spTgt>
                                        </p:tgtEl>
                                        <p:attrNameLst>
                                          <p:attrName>style.visibility</p:attrName>
                                        </p:attrNameLst>
                                      </p:cBhvr>
                                      <p:to>
                                        <p:strVal val="visible"/>
                                      </p:to>
                                    </p:set>
                                    <p:animEffect transition="in" filter="fade">
                                      <p:cBhvr>
                                        <p:cTn id="12" dur="2000"/>
                                        <p:tgtEl>
                                          <p:spTgt spid="330755">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30755">
                                            <p:txEl>
                                              <p:pRg st="1" end="1"/>
                                            </p:txEl>
                                          </p:spTgt>
                                        </p:tgtEl>
                                        <p:attrNameLst>
                                          <p:attrName>style.visibility</p:attrName>
                                        </p:attrNameLst>
                                      </p:cBhvr>
                                      <p:to>
                                        <p:strVal val="visible"/>
                                      </p:to>
                                    </p:set>
                                    <p:animEffect transition="in" filter="fade">
                                      <p:cBhvr>
                                        <p:cTn id="15" dur="2000"/>
                                        <p:tgtEl>
                                          <p:spTgt spid="330755">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30755">
                                            <p:txEl>
                                              <p:pRg st="2" end="2"/>
                                            </p:txEl>
                                          </p:spTgt>
                                        </p:tgtEl>
                                        <p:attrNameLst>
                                          <p:attrName>style.visibility</p:attrName>
                                        </p:attrNameLst>
                                      </p:cBhvr>
                                      <p:to>
                                        <p:strVal val="visible"/>
                                      </p:to>
                                    </p:set>
                                    <p:animEffect transition="in" filter="fade">
                                      <p:cBhvr>
                                        <p:cTn id="18" dur="2000"/>
                                        <p:tgtEl>
                                          <p:spTgt spid="330755">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30755">
                                            <p:txEl>
                                              <p:pRg st="3" end="3"/>
                                            </p:txEl>
                                          </p:spTgt>
                                        </p:tgtEl>
                                        <p:attrNameLst>
                                          <p:attrName>style.visibility</p:attrName>
                                        </p:attrNameLst>
                                      </p:cBhvr>
                                      <p:to>
                                        <p:strVal val="visible"/>
                                      </p:to>
                                    </p:set>
                                    <p:animEffect transition="in" filter="fade">
                                      <p:cBhvr>
                                        <p:cTn id="21" dur="2000"/>
                                        <p:tgtEl>
                                          <p:spTgt spid="330755">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30755">
                                            <p:txEl>
                                              <p:pRg st="4" end="4"/>
                                            </p:txEl>
                                          </p:spTgt>
                                        </p:tgtEl>
                                        <p:attrNameLst>
                                          <p:attrName>style.visibility</p:attrName>
                                        </p:attrNameLst>
                                      </p:cBhvr>
                                      <p:to>
                                        <p:strVal val="visible"/>
                                      </p:to>
                                    </p:set>
                                    <p:animEffect transition="in" filter="fade">
                                      <p:cBhvr>
                                        <p:cTn id="24" dur="2000"/>
                                        <p:tgtEl>
                                          <p:spTgt spid="330755">
                                            <p:txEl>
                                              <p:pRg st="4" end="4"/>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30755">
                                            <p:txEl>
                                              <p:pRg st="6" end="6"/>
                                            </p:txEl>
                                          </p:spTgt>
                                        </p:tgtEl>
                                        <p:attrNameLst>
                                          <p:attrName>style.visibility</p:attrName>
                                        </p:attrNameLst>
                                      </p:cBhvr>
                                      <p:to>
                                        <p:strVal val="visible"/>
                                      </p:to>
                                    </p:set>
                                    <p:animEffect transition="in" filter="fade">
                                      <p:cBhvr>
                                        <p:cTn id="29" dur="2000"/>
                                        <p:tgtEl>
                                          <p:spTgt spid="33075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0754" grpId="0"/>
      <p:bldP spid="330755"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3" name="Rectangle 2"/>
          <p:cNvSpPr>
            <a:spLocks noGrp="1" noChangeArrowheads="1"/>
          </p:cNvSpPr>
          <p:nvPr>
            <p:ph type="title"/>
          </p:nvPr>
        </p:nvSpPr>
        <p:spPr>
          <a:xfrm>
            <a:off x="1403182" y="2359227"/>
            <a:ext cx="3111500" cy="2465388"/>
          </a:xfrm>
        </p:spPr>
        <p:txBody>
          <a:bodyPr/>
          <a:lstStyle/>
          <a:p>
            <a:pPr>
              <a:defRPr/>
            </a:pPr>
            <a:r>
              <a:rPr lang="en-US" altLang="en-US" sz="3600"/>
              <a:t>Service of Pleadings and Papers</a:t>
            </a:r>
          </a:p>
        </p:txBody>
      </p:sp>
      <p:sp>
        <p:nvSpPr>
          <p:cNvPr id="50178" name="Rectangle 3"/>
          <p:cNvSpPr>
            <a:spLocks noGrp="1" noChangeArrowheads="1"/>
          </p:cNvSpPr>
          <p:nvPr>
            <p:ph idx="1"/>
          </p:nvPr>
        </p:nvSpPr>
        <p:spPr>
          <a:xfrm>
            <a:off x="5360988" y="803276"/>
            <a:ext cx="5078412" cy="5248275"/>
          </a:xfrm>
        </p:spPr>
        <p:txBody>
          <a:bodyPr/>
          <a:lstStyle/>
          <a:p>
            <a:pPr lvl="1" eaLnBrk="1" hangingPunct="1">
              <a:buFont typeface="Wingdings" charset="2"/>
              <a:buNone/>
            </a:pPr>
            <a:r>
              <a:rPr lang="en-US" altLang="en-US" sz="2700" u="sng"/>
              <a:t>State Farm v. Horkheimer</a:t>
            </a:r>
            <a:r>
              <a:rPr lang="en-US" altLang="en-US" sz="2700"/>
              <a:t> </a:t>
            </a:r>
            <a:r>
              <a:rPr lang="en-US" altLang="en-US" sz="2300"/>
              <a:t>(Fla. 4</a:t>
            </a:r>
            <a:r>
              <a:rPr lang="en-US" altLang="en-US" sz="2300" baseline="30000"/>
              <a:t>th</a:t>
            </a:r>
            <a:r>
              <a:rPr lang="en-US" altLang="en-US" sz="2300"/>
              <a:t> DCA 2001)</a:t>
            </a:r>
          </a:p>
          <a:p>
            <a:pPr lvl="3" eaLnBrk="1" hangingPunct="1"/>
            <a:r>
              <a:rPr lang="en-US" altLang="en-US" sz="2200"/>
              <a:t>F.J. for $1.2 million</a:t>
            </a:r>
          </a:p>
          <a:p>
            <a:pPr lvl="3" eaLnBrk="1" hangingPunct="1"/>
            <a:r>
              <a:rPr lang="en-US" altLang="en-US" sz="2200"/>
              <a:t>U.M. limits of $25,000</a:t>
            </a:r>
          </a:p>
          <a:p>
            <a:pPr lvl="3" eaLnBrk="1" hangingPunct="1"/>
            <a:r>
              <a:rPr lang="en-US" altLang="en-US" sz="2200"/>
              <a:t>Default proper</a:t>
            </a:r>
          </a:p>
          <a:p>
            <a:pPr lvl="3" eaLnBrk="1" hangingPunct="1"/>
            <a:r>
              <a:rPr lang="en-US" altLang="en-US" sz="2200"/>
              <a:t>Was F.J. proper?</a:t>
            </a:r>
          </a:p>
          <a:p>
            <a:pPr lvl="3" eaLnBrk="1" hangingPunct="1"/>
            <a:r>
              <a:rPr lang="en-US" altLang="en-US" sz="2200"/>
              <a:t>Rehearing suggest what procedure?</a:t>
            </a:r>
          </a:p>
          <a:p>
            <a:pPr lvl="3" eaLnBrk="1" hangingPunct="1"/>
            <a:r>
              <a:rPr lang="en-US" altLang="en-US" sz="2200"/>
              <a:t>Why for $50,000 not $25,000?</a:t>
            </a:r>
          </a:p>
          <a:p>
            <a:pPr eaLnBrk="1" hangingPunct="1"/>
            <a:endParaRPr lang="en-US" altLang="en-US"/>
          </a:p>
        </p:txBody>
      </p:sp>
      <p:sp>
        <p:nvSpPr>
          <p:cNvPr id="2" name="Footer Placeholder 1"/>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187522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1" name="AutoShape 2"/>
          <p:cNvSpPr>
            <a:spLocks noGrp="1" noChangeArrowheads="1"/>
          </p:cNvSpPr>
          <p:nvPr>
            <p:ph type="title"/>
          </p:nvPr>
        </p:nvSpPr>
        <p:spPr/>
        <p:txBody>
          <a:bodyPr/>
          <a:lstStyle/>
          <a:p>
            <a:pPr>
              <a:defRPr/>
            </a:pPr>
            <a:r>
              <a:rPr lang="en-US" altLang="en-US" sz="3600" b="1" dirty="0">
                <a:solidFill>
                  <a:schemeClr val="accent1"/>
                </a:solidFill>
              </a:rPr>
              <a:t>Certificate of Service</a:t>
            </a:r>
          </a:p>
        </p:txBody>
      </p:sp>
      <p:sp>
        <p:nvSpPr>
          <p:cNvPr id="52226" name="Rectangle 3"/>
          <p:cNvSpPr>
            <a:spLocks noGrp="1" noChangeArrowheads="1"/>
          </p:cNvSpPr>
          <p:nvPr>
            <p:ph type="body" sz="half" idx="3"/>
          </p:nvPr>
        </p:nvSpPr>
        <p:spPr>
          <a:xfrm>
            <a:off x="2403475" y="1905000"/>
            <a:ext cx="7253288" cy="4419600"/>
          </a:xfrm>
        </p:spPr>
        <p:txBody>
          <a:bodyPr/>
          <a:lstStyle/>
          <a:p>
            <a:pPr algn="ctr" eaLnBrk="1" hangingPunct="1">
              <a:lnSpc>
                <a:spcPct val="90000"/>
              </a:lnSpc>
              <a:buFont typeface="Wingdings" charset="2"/>
              <a:buNone/>
            </a:pPr>
            <a:r>
              <a:rPr lang="en-US" altLang="en-US" sz="2200" u="sng"/>
              <a:t>Capone v. Phillip Morris US</a:t>
            </a:r>
          </a:p>
          <a:p>
            <a:pPr eaLnBrk="1" hangingPunct="1">
              <a:lnSpc>
                <a:spcPct val="90000"/>
              </a:lnSpc>
            </a:pPr>
            <a:r>
              <a:rPr lang="en-US" altLang="en-US" sz="2200"/>
              <a:t>Karen Capone, and her late husband brought an action against respondent tobacco company</a:t>
            </a:r>
          </a:p>
          <a:p>
            <a:pPr eaLnBrk="1" hangingPunct="1">
              <a:lnSpc>
                <a:spcPct val="90000"/>
              </a:lnSpc>
            </a:pPr>
            <a:r>
              <a:rPr lang="en-US" altLang="en-US" sz="2200"/>
              <a:t>For a motion for rehearing to be timely, it must be "served not later than 10 days after . . . the date of filing of the judgment in a non-jury action." Fla. R. Civ. P. 1.530(b)</a:t>
            </a:r>
          </a:p>
          <a:p>
            <a:pPr eaLnBrk="1" hangingPunct="1">
              <a:lnSpc>
                <a:spcPct val="90000"/>
              </a:lnSpc>
            </a:pPr>
            <a:r>
              <a:rPr lang="en-US" altLang="en-US" sz="2200"/>
              <a:t>The postmark on the envelope in which its counsel's copy of the motion was received  alone does not rebut the presumption that the motion was timely served as certified </a:t>
            </a:r>
          </a:p>
          <a:p>
            <a:pPr eaLnBrk="1" hangingPunct="1">
              <a:lnSpc>
                <a:spcPct val="90000"/>
              </a:lnSpc>
            </a:pPr>
            <a:endParaRPr lang="en-US" altLang="en-US" sz="1800"/>
          </a:p>
        </p:txBody>
      </p:sp>
      <p:sp>
        <p:nvSpPr>
          <p:cNvPr id="2" name="Footer Placeholder 1"/>
          <p:cNvSpPr>
            <a:spLocks noGrp="1"/>
          </p:cNvSpPr>
          <p:nvPr>
            <p:ph type="ftr" sz="quarter" idx="11"/>
          </p:nvPr>
        </p:nvSpPr>
        <p:spPr/>
        <p:txBody>
          <a:bodyPr/>
          <a:lstStyle/>
          <a:p>
            <a:r>
              <a:rPr lang="en-US" altLang="x-none" smtClean="0"/>
              <a:t>Copyright © 2020 Carolina Academic Press, LLC. All rights reserved.</a:t>
            </a:r>
            <a:endParaRPr lang="x-none" altLang="x-none"/>
          </a:p>
        </p:txBody>
      </p:sp>
    </p:spTree>
    <p:extLst>
      <p:ext uri="{BB962C8B-B14F-4D97-AF65-F5344CB8AC3E}">
        <p14:creationId xmlns:p14="http://schemas.microsoft.com/office/powerpoint/2010/main" val="407804999"/>
      </p:ext>
    </p:extLst>
  </p:cSld>
  <p:clrMapOvr>
    <a:masterClrMapping/>
  </p:clrMapOvr>
  <p:transition>
    <p:comb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89" name="AutoShape 2"/>
          <p:cNvSpPr>
            <a:spLocks noGrp="1" noChangeArrowheads="1"/>
          </p:cNvSpPr>
          <p:nvPr>
            <p:ph type="title"/>
          </p:nvPr>
        </p:nvSpPr>
        <p:spPr>
          <a:xfrm>
            <a:off x="1451820" y="2349500"/>
            <a:ext cx="3111500" cy="2465388"/>
          </a:xfrm>
        </p:spPr>
        <p:txBody>
          <a:bodyPr/>
          <a:lstStyle/>
          <a:p>
            <a:pPr>
              <a:defRPr/>
            </a:pPr>
            <a:r>
              <a:rPr lang="en-US" altLang="en-US"/>
              <a:t>Filing v. </a:t>
            </a:r>
            <a:r>
              <a:rPr lang="en-US" altLang="en-US" dirty="0"/>
              <a:t>service</a:t>
            </a:r>
          </a:p>
        </p:txBody>
      </p:sp>
      <p:sp>
        <p:nvSpPr>
          <p:cNvPr id="54274" name="Rectangle 3"/>
          <p:cNvSpPr>
            <a:spLocks noGrp="1" noChangeArrowheads="1"/>
          </p:cNvSpPr>
          <p:nvPr>
            <p:ph idx="1"/>
          </p:nvPr>
        </p:nvSpPr>
        <p:spPr>
          <a:xfrm>
            <a:off x="5360989" y="803276"/>
            <a:ext cx="4670425" cy="5248275"/>
          </a:xfrm>
        </p:spPr>
        <p:txBody>
          <a:bodyPr/>
          <a:lstStyle/>
          <a:p>
            <a:pPr lvl="1" eaLnBrk="1" hangingPunct="1"/>
            <a:r>
              <a:rPr lang="en-US" altLang="en-US" sz="3200"/>
              <a:t>E.g. motion for new trial must be </a:t>
            </a:r>
            <a:r>
              <a:rPr lang="en-US" altLang="en-US" sz="3200" b="1"/>
              <a:t>served</a:t>
            </a:r>
            <a:r>
              <a:rPr lang="en-US" altLang="en-US" sz="3200"/>
              <a:t> w/in 15 days. Rule 1.530(b);</a:t>
            </a:r>
          </a:p>
          <a:p>
            <a:pPr lvl="1" eaLnBrk="1" hangingPunct="1"/>
            <a:r>
              <a:rPr lang="en-US" altLang="en-US" sz="3200"/>
              <a:t>When rule is silent, the presumption is </a:t>
            </a:r>
            <a:r>
              <a:rPr lang="en-US" altLang="en-US" sz="3200" b="1"/>
              <a:t>service</a:t>
            </a:r>
            <a:r>
              <a:rPr lang="en-US" altLang="en-US" sz="3200"/>
              <a:t> not filing.</a:t>
            </a:r>
            <a:endParaRPr lang="en-US" altLang="en-US"/>
          </a:p>
        </p:txBody>
      </p:sp>
      <p:sp>
        <p:nvSpPr>
          <p:cNvPr id="2" name="Footer Placeholder 1"/>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207285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3" name="AutoShape 2"/>
          <p:cNvSpPr>
            <a:spLocks noGrp="1" noChangeArrowheads="1"/>
          </p:cNvSpPr>
          <p:nvPr>
            <p:ph type="title"/>
          </p:nvPr>
        </p:nvSpPr>
        <p:spPr>
          <a:xfrm>
            <a:off x="1422637" y="2398139"/>
            <a:ext cx="3111500" cy="2465388"/>
          </a:xfrm>
        </p:spPr>
        <p:txBody>
          <a:bodyPr/>
          <a:lstStyle/>
          <a:p>
            <a:pPr>
              <a:defRPr/>
            </a:pPr>
            <a:r>
              <a:rPr lang="en-US" altLang="en-US"/>
              <a:t>Computation of Time</a:t>
            </a:r>
          </a:p>
        </p:txBody>
      </p:sp>
      <p:sp>
        <p:nvSpPr>
          <p:cNvPr id="55298" name="Rectangle 3"/>
          <p:cNvSpPr>
            <a:spLocks noGrp="1" noChangeArrowheads="1"/>
          </p:cNvSpPr>
          <p:nvPr>
            <p:ph idx="1"/>
          </p:nvPr>
        </p:nvSpPr>
        <p:spPr>
          <a:xfrm>
            <a:off x="5876925" y="1219201"/>
            <a:ext cx="4090988" cy="5248275"/>
          </a:xfrm>
        </p:spPr>
        <p:txBody>
          <a:bodyPr/>
          <a:lstStyle/>
          <a:p>
            <a:pPr marL="571500" indent="-571500"/>
            <a:r>
              <a:rPr lang="en-US" altLang="en-US" sz="2200"/>
              <a:t>Rule 1.090(a)</a:t>
            </a:r>
          </a:p>
          <a:p>
            <a:pPr marL="571500" indent="-571500"/>
            <a:r>
              <a:rPr lang="en-US" altLang="en-US" sz="2200"/>
              <a:t>Rule 1.090(e)</a:t>
            </a:r>
          </a:p>
          <a:p>
            <a:pPr marL="839788" lvl="1" indent="-382588"/>
            <a:r>
              <a:rPr lang="en-US" altLang="en-US" sz="2200" u="sng"/>
              <a:t>Werntz v. Floyd</a:t>
            </a:r>
          </a:p>
          <a:p>
            <a:pPr marL="571500" indent="-571500"/>
            <a:r>
              <a:rPr lang="en-US" altLang="en-US" sz="2200"/>
              <a:t>Rule 1.090(b) Enlargement of Time – </a:t>
            </a:r>
          </a:p>
          <a:p>
            <a:pPr marL="839788" lvl="1" indent="-382588"/>
            <a:r>
              <a:rPr lang="en-US" altLang="en-US" sz="2200" b="1"/>
              <a:t>before (easy), </a:t>
            </a:r>
          </a:p>
          <a:p>
            <a:pPr marL="839788" lvl="1" indent="-382588"/>
            <a:r>
              <a:rPr lang="en-US" altLang="en-US" sz="2200" b="1"/>
              <a:t>after (excusable neglect)</a:t>
            </a:r>
          </a:p>
          <a:p>
            <a:pPr marL="571500" indent="-571500"/>
            <a:endParaRPr lang="en-US" altLang="en-US" sz="2400" u="sng"/>
          </a:p>
        </p:txBody>
      </p:sp>
      <p:pic>
        <p:nvPicPr>
          <p:cNvPr id="5529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458200" y="0"/>
            <a:ext cx="1752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421935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1" name="Rectangle 2"/>
          <p:cNvSpPr>
            <a:spLocks noGrp="1" noChangeArrowheads="1"/>
          </p:cNvSpPr>
          <p:nvPr>
            <p:ph type="title"/>
          </p:nvPr>
        </p:nvSpPr>
        <p:spPr>
          <a:xfrm>
            <a:off x="1422637" y="2339773"/>
            <a:ext cx="3111500" cy="2465388"/>
          </a:xfrm>
        </p:spPr>
        <p:txBody>
          <a:bodyPr/>
          <a:lstStyle/>
          <a:p>
            <a:pPr>
              <a:defRPr/>
            </a:pPr>
            <a:r>
              <a:rPr lang="en-US" altLang="en-US"/>
              <a:t>Time</a:t>
            </a:r>
          </a:p>
        </p:txBody>
      </p:sp>
      <p:sp>
        <p:nvSpPr>
          <p:cNvPr id="29699" name="Rectangle 3"/>
          <p:cNvSpPr>
            <a:spLocks noGrp="1" noChangeArrowheads="1"/>
          </p:cNvSpPr>
          <p:nvPr>
            <p:ph idx="1"/>
          </p:nvPr>
        </p:nvSpPr>
        <p:spPr>
          <a:xfrm>
            <a:off x="5562600" y="304800"/>
            <a:ext cx="4953000" cy="6324600"/>
          </a:xfrm>
        </p:spPr>
        <p:txBody>
          <a:bodyPr rtlCol="0">
            <a:normAutofit fontScale="92500" lnSpcReduction="20000"/>
          </a:bodyPr>
          <a:lstStyle/>
          <a:p>
            <a:pPr lvl="1">
              <a:buNone/>
              <a:defRPr/>
            </a:pPr>
            <a:r>
              <a:rPr lang="en-US" altLang="en-US" sz="2600" u="sng" dirty="0"/>
              <a:t>State, Dept. of Transp. v. </a:t>
            </a:r>
            <a:r>
              <a:rPr lang="en-US" altLang="en-US" sz="2600" u="sng" dirty="0" err="1"/>
              <a:t>Southtrust</a:t>
            </a:r>
            <a:r>
              <a:rPr lang="en-US" altLang="en-US" sz="2600" u="sng" dirty="0"/>
              <a:t> Bank</a:t>
            </a:r>
          </a:p>
          <a:p>
            <a:pPr>
              <a:buFont typeface="Wingdings" pitchFamily="2" charset="2"/>
              <a:buChar char="§"/>
              <a:defRPr/>
            </a:pPr>
            <a:r>
              <a:rPr lang="en-US" sz="2200" dirty="0"/>
              <a:t>A stipulated final judgment was entered in the bank's favor. </a:t>
            </a:r>
          </a:p>
          <a:p>
            <a:pPr>
              <a:buFont typeface="Wingdings" pitchFamily="2" charset="2"/>
              <a:buChar char="§"/>
              <a:defRPr/>
            </a:pPr>
            <a:r>
              <a:rPr lang="en-US" sz="2200" dirty="0"/>
              <a:t>Two months later, the bank filed a motion to tax expert witness fees and costs and a motion for an enlargement of time.</a:t>
            </a:r>
          </a:p>
          <a:p>
            <a:pPr>
              <a:buFont typeface="Wingdings" pitchFamily="2" charset="2"/>
              <a:buChar char="§"/>
              <a:defRPr/>
            </a:pPr>
            <a:r>
              <a:rPr lang="en-US" sz="2200" dirty="0"/>
              <a:t>An affidavit was included where the bank's attorney's secretary stated that she did not timely file the motion. </a:t>
            </a:r>
          </a:p>
          <a:p>
            <a:pPr>
              <a:buFont typeface="Wingdings" pitchFamily="2" charset="2"/>
              <a:buChar char="§"/>
              <a:defRPr/>
            </a:pPr>
            <a:r>
              <a:rPr lang="en-US" sz="2200" dirty="0"/>
              <a:t>The trial court found that the oversight was excusable neglect for purposes of Fla. R. Civ. P. 1.090(b) and that the enlargement of time would be granted. </a:t>
            </a:r>
          </a:p>
          <a:p>
            <a:pPr>
              <a:buFont typeface="Wingdings" pitchFamily="2" charset="2"/>
              <a:buChar char="§"/>
              <a:defRPr/>
            </a:pPr>
            <a:r>
              <a:rPr lang="en-US" sz="2200" dirty="0"/>
              <a:t>Does  Fla. R. Civ. P. 1.525 establish a bright-line rule?</a:t>
            </a:r>
          </a:p>
          <a:p>
            <a:pPr lvl="1" algn="just">
              <a:buNone/>
              <a:defRPr/>
            </a:pPr>
            <a:endParaRPr lang="en-US" altLang="en-US" dirty="0"/>
          </a:p>
        </p:txBody>
      </p:sp>
      <p:sp>
        <p:nvSpPr>
          <p:cNvPr id="2" name="Footer Placeholder 1"/>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546408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09" name="Rectangle 2"/>
          <p:cNvSpPr>
            <a:spLocks noGrp="1" noChangeArrowheads="1"/>
          </p:cNvSpPr>
          <p:nvPr>
            <p:ph type="title"/>
          </p:nvPr>
        </p:nvSpPr>
        <p:spPr>
          <a:xfrm>
            <a:off x="1504544" y="2608939"/>
            <a:ext cx="2971800" cy="2009775"/>
          </a:xfrm>
        </p:spPr>
        <p:txBody>
          <a:bodyPr/>
          <a:lstStyle/>
          <a:p>
            <a:pPr>
              <a:defRPr/>
            </a:pPr>
            <a:r>
              <a:rPr lang="en-US" altLang="en-US"/>
              <a:t>Time</a:t>
            </a:r>
          </a:p>
        </p:txBody>
      </p:sp>
      <p:sp>
        <p:nvSpPr>
          <p:cNvPr id="145410" name="Rectangle 3"/>
          <p:cNvSpPr>
            <a:spLocks noGrp="1" noChangeArrowheads="1"/>
          </p:cNvSpPr>
          <p:nvPr>
            <p:ph idx="1"/>
          </p:nvPr>
        </p:nvSpPr>
        <p:spPr>
          <a:xfrm>
            <a:off x="5940425" y="803276"/>
            <a:ext cx="4090988" cy="5248275"/>
          </a:xfrm>
        </p:spPr>
        <p:txBody>
          <a:bodyPr rtlCol="0">
            <a:normAutofit lnSpcReduction="10000"/>
          </a:bodyPr>
          <a:lstStyle/>
          <a:p>
            <a:pPr marL="571500" indent="-571500">
              <a:buFont typeface="Wingdings" pitchFamily="2" charset="2"/>
              <a:buChar char="§"/>
              <a:defRPr/>
            </a:pPr>
            <a:r>
              <a:rPr lang="en-US" altLang="en-US" sz="2600" b="1" dirty="0"/>
              <a:t>Motions – Notice of Hearing</a:t>
            </a:r>
          </a:p>
          <a:p>
            <a:pPr marL="839788" lvl="1" indent="-495300">
              <a:buFont typeface="Wingdings" pitchFamily="2" charset="2"/>
              <a:buChar char="§"/>
              <a:defRPr/>
            </a:pPr>
            <a:r>
              <a:rPr lang="en-US" altLang="en-US" sz="2600" b="1" dirty="0">
                <a:solidFill>
                  <a:schemeClr val="tx2"/>
                </a:solidFill>
              </a:rPr>
              <a:t>Reasonable Notice – 5 days minimum</a:t>
            </a:r>
          </a:p>
          <a:p>
            <a:pPr marL="839788" lvl="1" indent="-495300">
              <a:buFont typeface="Wingdings" pitchFamily="2" charset="2"/>
              <a:buChar char="§"/>
              <a:defRPr/>
            </a:pPr>
            <a:r>
              <a:rPr lang="en-US" altLang="en-US" sz="2600" b="1" dirty="0">
                <a:solidFill>
                  <a:schemeClr val="tx2"/>
                </a:solidFill>
              </a:rPr>
              <a:t>Hearings not mandated</a:t>
            </a:r>
          </a:p>
          <a:p>
            <a:pPr marL="839788" lvl="1" indent="-495300">
              <a:buFont typeface="Wingdings" pitchFamily="2" charset="2"/>
              <a:buChar char="§"/>
              <a:defRPr/>
            </a:pPr>
            <a:r>
              <a:rPr lang="en-US" altLang="en-US" sz="2600" b="1" dirty="0">
                <a:solidFill>
                  <a:schemeClr val="tx2"/>
                </a:solidFill>
              </a:rPr>
              <a:t>Motion calendar – </a:t>
            </a:r>
            <a:r>
              <a:rPr lang="en-US" altLang="en-US" sz="2600" b="1" u="sng" dirty="0" err="1">
                <a:solidFill>
                  <a:schemeClr val="tx2"/>
                </a:solidFill>
              </a:rPr>
              <a:t>Juliano</a:t>
            </a:r>
            <a:r>
              <a:rPr lang="en-US" altLang="en-US" sz="2600" b="1" u="sng" dirty="0">
                <a:solidFill>
                  <a:schemeClr val="tx2"/>
                </a:solidFill>
              </a:rPr>
              <a:t> v. </a:t>
            </a:r>
            <a:r>
              <a:rPr lang="en-US" altLang="en-US" sz="2600" b="1" u="sng" dirty="0" err="1">
                <a:solidFill>
                  <a:schemeClr val="tx2"/>
                </a:solidFill>
              </a:rPr>
              <a:t>Juliano</a:t>
            </a:r>
            <a:endParaRPr lang="en-US" altLang="en-US" sz="2600" b="1" u="sng" dirty="0">
              <a:solidFill>
                <a:schemeClr val="tx2"/>
              </a:solidFill>
            </a:endParaRPr>
          </a:p>
          <a:p>
            <a:pPr marL="571500" indent="-571500">
              <a:buFont typeface="Wingdings" pitchFamily="2" charset="2"/>
              <a:buChar char="§"/>
              <a:defRPr/>
            </a:pPr>
            <a:r>
              <a:rPr lang="en-US" altLang="en-US" sz="2600" dirty="0"/>
              <a:t>Telephonic Hearings – Fla. R. Jud. Admin. 2.071</a:t>
            </a:r>
          </a:p>
          <a:p>
            <a:pPr marL="571500" indent="-571500">
              <a:buNone/>
              <a:defRPr/>
            </a:pPr>
            <a:endParaRPr lang="en-US" altLang="en-US" dirty="0"/>
          </a:p>
        </p:txBody>
      </p:sp>
      <p:sp>
        <p:nvSpPr>
          <p:cNvPr id="2" name="Footer Placeholder 1"/>
          <p:cNvSpPr>
            <a:spLocks noGrp="1"/>
          </p:cNvSpPr>
          <p:nvPr>
            <p:ph type="ftr" sz="quarter" idx="11"/>
          </p:nvPr>
        </p:nvSpPr>
        <p:spPr/>
        <p:txBody>
          <a:bodyPr/>
          <a:lstStyle/>
          <a:p>
            <a:r>
              <a:rPr lang="en-US" smtClean="0"/>
              <a:t>Copyright © 2020 Carolina Academic Press, LLC. All rights reserved.</a:t>
            </a:r>
            <a:endParaRPr lang="en-US"/>
          </a:p>
        </p:txBody>
      </p:sp>
    </p:spTree>
    <p:extLst>
      <p:ext uri="{BB962C8B-B14F-4D97-AF65-F5344CB8AC3E}">
        <p14:creationId xmlns:p14="http://schemas.microsoft.com/office/powerpoint/2010/main" val="1435171693"/>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Chapter 2 Rules of Procedure</Template>
  <TotalTime>5</TotalTime>
  <Words>874</Words>
  <Application>Microsoft Macintosh PowerPoint</Application>
  <PresentationFormat>Widescreen</PresentationFormat>
  <Paragraphs>107</Paragraphs>
  <Slides>10</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Calibri</vt:lpstr>
      <vt:lpstr>Arial</vt:lpstr>
      <vt:lpstr>Calibri Light</vt:lpstr>
      <vt:lpstr>Rockwell</vt:lpstr>
      <vt:lpstr>Wingdings</vt:lpstr>
      <vt:lpstr>Atlas</vt:lpstr>
      <vt:lpstr>PLEADINGS AND MOTIONS</vt:lpstr>
      <vt:lpstr>Service of Pleadings and Papers</vt:lpstr>
      <vt:lpstr>Service of Pleadings and Papers</vt:lpstr>
      <vt:lpstr>Service of Pleadings and Papers</vt:lpstr>
      <vt:lpstr>Certificate of Service</vt:lpstr>
      <vt:lpstr>Filing v. service</vt:lpstr>
      <vt:lpstr>Computation of Time</vt:lpstr>
      <vt:lpstr>Time</vt:lpstr>
      <vt:lpstr>Time</vt:lpstr>
      <vt:lpstr>PowerPoint Presentation</vt:lpstr>
    </vt:vector>
  </TitlesOfParts>
  <Company/>
  <LinksUpToDate>false</LinksUpToDate>
  <SharedDoc>false</SharedDoc>
  <HyperlinksChanged>false</HyperlinksChanged>
  <AppVersion>15.0028</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PLEADINGS AND MOTIONS</dc:title>
  <dc:creator>Microsoft Office User</dc:creator>
  <cp:lastModifiedBy>Microsoft Office User</cp:lastModifiedBy>
  <cp:revision>1</cp:revision>
  <dcterms:created xsi:type="dcterms:W3CDTF">2019-12-03T20:09:40Z</dcterms:created>
  <dcterms:modified xsi:type="dcterms:W3CDTF">2019-12-03T20:14:40Z</dcterms:modified>
</cp:coreProperties>
</file>