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A804E-0EAD-314C-A9AA-59259A8BCEF3}" type="datetimeFigureOut">
              <a:rPr lang="en-US" smtClean="0"/>
              <a:t>5/28/19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C684D-BAD8-6944-A60C-1BAB9677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2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684D-BAD8-6944-A60C-1BAB96779B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9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684D-BAD8-6944-A60C-1BAB96779B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69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0DC624-A0D1-004F-A08D-40B2FE18E09F}" type="datetime1">
              <a:rPr lang="en-US" smtClean="0"/>
              <a:t>5/28/19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@ 2018 Matthew B. Robinson.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AFC78-A1FA-0A46-9B55-35D33463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F30313-282F-5447-B20A-537B58D895D8}" type="datetime1">
              <a:rPr lang="en-US" smtClean="0"/>
              <a:t>5/28/19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@ 2018 Matthew B. Robinson.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AFC78-A1FA-0A46-9B55-35D33463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1954E0-A938-364C-8B28-DC682D4C3332}" type="datetime1">
              <a:rPr lang="en-US" smtClean="0"/>
              <a:t>5/28/19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@ 2018 Matthew B. Robinson.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AFC78-A1FA-0A46-9B55-35D33463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152062-3431-F249-974A-DE706C66DBDE}" type="datetime1">
              <a:rPr lang="en-US" smtClean="0"/>
              <a:t>5/28/19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@ 2018 Matthew B. Robinson.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AFC78-A1FA-0A46-9B55-35D33463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079592-BBA7-B14C-8007-121835435151}" type="datetime1">
              <a:rPr lang="en-US" smtClean="0"/>
              <a:t>5/28/19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@ 2018 Matthew B. Robinson.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AFC78-A1FA-0A46-9B55-35D33463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3D00C2-714B-5941-A553-23C6FA5F26DE}" type="datetime1">
              <a:rPr lang="en-US" smtClean="0"/>
              <a:t>5/28/19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@ 2018 Matthew B. Robinson. All Rights Reserved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AFC78-A1FA-0A46-9B55-35D33463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C3EBF0-4223-B545-873F-F30848C23628}" type="datetime1">
              <a:rPr lang="en-US" smtClean="0"/>
              <a:t>5/28/19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@ 2018 Matthew B. Robinson. All Rights Reserved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AFC78-A1FA-0A46-9B55-35D33463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652811-06B6-E646-90DE-B5774E6FAC47}" type="datetime1">
              <a:rPr lang="en-US" smtClean="0"/>
              <a:t>5/28/19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@ 2018 Matthew B. Robinson. All Rights Reserved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AFC78-A1FA-0A46-9B55-35D33463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5F9FAA-F11D-A945-9475-7398838F130D}" type="datetime1">
              <a:rPr lang="en-US" smtClean="0"/>
              <a:t>5/28/19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@ 2018 Matthew B. Robinson. All Rights Reserved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AFC78-A1FA-0A46-9B55-35D33463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CAE299-6A36-854C-9A75-0FF61C081E90}" type="datetime1">
              <a:rPr lang="en-US" smtClean="0"/>
              <a:t>5/28/19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@ 2018 Matthew B. Robinson. All Rights Reserved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AFC78-A1FA-0A46-9B55-35D33463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302F7A-7A69-F843-B87E-AF517D65037E}" type="datetime1">
              <a:rPr lang="en-US" smtClean="0"/>
              <a:t>5/28/19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Copyright @ 2018 Matthew B. Robinson. All Rights Reserved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AFC78-A1FA-0A46-9B55-35D33463C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62CB0DE-F900-5C42-9B6D-39704B8E141C}" type="datetime1">
              <a:rPr lang="en-US" smtClean="0"/>
              <a:t>5/28/19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Copyright @ 2018 Matthew B. Robinson.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33AFC78-A1FA-0A46-9B55-35D33463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hall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js.ojp.usdoj.gov/content/homicide/tables/vracetab.cfm" TargetMode="External"/><Relationship Id="rId4" Type="http://schemas.openxmlformats.org/officeDocument/2006/relationships/hyperlink" Target="http://www.census.gov/compendia/statab/2011/tables/11s0307.pdf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What makes crime newsworthy?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1) the nature of the offense (violent)</a:t>
            </a:r>
          </a:p>
          <a:p>
            <a:pPr eaLnBrk="1" hangingPunct="1"/>
            <a:r>
              <a:rPr lang="en-US" altLang="en-US"/>
              <a:t>2) demographic factors of the victim and offender (white and vulnerable victims)</a:t>
            </a:r>
          </a:p>
          <a:p>
            <a:pPr eaLnBrk="1" hangingPunct="1"/>
            <a:r>
              <a:rPr lang="en-US" altLang="en-US"/>
              <a:t>3) the uniqueness of the event (strange, bizarre)</a:t>
            </a:r>
          </a:p>
          <a:p>
            <a:pPr eaLnBrk="1" hangingPunct="1"/>
            <a:r>
              <a:rPr lang="en-US" altLang="en-US"/>
              <a:t>4) event salience (local relevance v national relevance)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Copyright @ 2018 Matthew B. Robinson. All Rights Reserved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4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full set of 177 slides is available upon adoption. If you are a professor using this book for a course, please contact Beth at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bhall@cap-press.com</a:t>
            </a:r>
            <a:r>
              <a:rPr lang="en-US" dirty="0" smtClean="0">
                <a:solidFill>
                  <a:schemeClr val="tx1"/>
                </a:solidFill>
              </a:rPr>
              <a:t> to request your slides.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Copyright @ 2018 Matthew B. Robinson. All Rights Reserved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54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Crime in the news creates misconceptions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/>
              <a:t>1) Criminals are different than “noncriminals”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2) Most crime is violent in nature</a:t>
            </a:r>
          </a:p>
          <a:p>
            <a:pPr eaLnBrk="1" hangingPunct="1">
              <a:buFont typeface="Arial" charset="0"/>
              <a:buNone/>
            </a:pPr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Copyright @ 2018 Matthew B. Robinson. All Rights Reserved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18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4" y="990601"/>
            <a:ext cx="6980237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3387726" y="163513"/>
            <a:ext cx="5375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Almost all crime is committed against property,</a:t>
            </a:r>
            <a:br>
              <a:rPr lang="en-US" altLang="en-US" sz="1800" b="1">
                <a:latin typeface="Arial" charset="0"/>
              </a:rPr>
            </a:br>
            <a:r>
              <a:rPr lang="en-US" altLang="en-US" sz="1800" b="1">
                <a:latin typeface="Arial" charset="0"/>
              </a:rPr>
              <a:t>regardless of the source relied upon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Copyright @ 2018 Matthew B. Robinson. All Rights Reserved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7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Crime in the news creates misconceptions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3) Greatest threat to us comes from the poor</a:t>
            </a:r>
          </a:p>
          <a:p>
            <a:pPr eaLnBrk="1" hangingPunct="1">
              <a:buFont typeface="Arial" charset="0"/>
              <a:buNone/>
            </a:pP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Copyright @ 2018 Matthew B. Robinson. All Rights Reserved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9" y="719139"/>
            <a:ext cx="8696325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Copyright @ 2018 Matthew B. Robinson. All Rights Reserved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2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“Serious” street crime generates more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/>
              <a:t>Murder</a:t>
            </a:r>
          </a:p>
          <a:p>
            <a:pPr eaLnBrk="1" hangingPunct="1"/>
            <a:r>
              <a:rPr lang="en-US" altLang="en-US"/>
              <a:t>Robbery</a:t>
            </a:r>
          </a:p>
          <a:p>
            <a:pPr eaLnBrk="1" hangingPunct="1"/>
            <a:r>
              <a:rPr lang="en-US" altLang="en-US"/>
              <a:t>Rape</a:t>
            </a:r>
          </a:p>
          <a:p>
            <a:pPr eaLnBrk="1" hangingPunct="1"/>
            <a:r>
              <a:rPr lang="en-US" altLang="en-US"/>
              <a:t>Aggravated assault</a:t>
            </a:r>
          </a:p>
          <a:p>
            <a:pPr eaLnBrk="1" hangingPunct="1"/>
            <a:r>
              <a:rPr lang="en-US" altLang="en-US"/>
              <a:t>Theft</a:t>
            </a:r>
          </a:p>
          <a:p>
            <a:pPr eaLnBrk="1" hangingPunct="1"/>
            <a:r>
              <a:rPr lang="en-US" altLang="en-US"/>
              <a:t>Car theft</a:t>
            </a:r>
          </a:p>
          <a:p>
            <a:pPr eaLnBrk="1" hangingPunct="1"/>
            <a:r>
              <a:rPr lang="en-US" altLang="en-US"/>
              <a:t>Burglary</a:t>
            </a:r>
          </a:p>
          <a:p>
            <a:pPr eaLnBrk="1" hangingPunct="1"/>
            <a:r>
              <a:rPr lang="en-US" altLang="en-US"/>
              <a:t>Arson</a:t>
            </a:r>
          </a:p>
          <a:p>
            <a:pPr eaLnBrk="1" hangingPunct="1"/>
            <a:r>
              <a:rPr lang="en-US" altLang="en-US"/>
              <a:t>(also drug offenses, terrorism in the news)</a:t>
            </a:r>
          </a:p>
          <a:p>
            <a:pPr eaLnBrk="1" hangingPunct="1">
              <a:buFont typeface="Arial" charset="0"/>
              <a:buNone/>
            </a:pPr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-1320799" y="3328087"/>
            <a:ext cx="38608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Copyright @ 2018 Matthew B. Robinson. All Rights Reserved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Consider homicide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Makes up less than 1% of all crimes in a year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Makes up between 5% and 25% of the news, depending on whether national or local.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Copyright @ 2018 Matthew B. Robinson. All Rights Reserved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64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Consider homicide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/>
              <a:t>Homicide news focuses on least common types of victims (e.g., female or young victims, multiple victim incidents)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C00000"/>
                </a:solidFill>
              </a:rPr>
              <a:t>Law of opposites (see pp. 99-100)</a:t>
            </a:r>
          </a:p>
          <a:p>
            <a:pPr eaLnBrk="1" hangingPunct="1"/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Copyright @ 2018 Matthew B. Robinson. All Rights Reserved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61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144588"/>
            <a:ext cx="45720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286000" y="4992688"/>
            <a:ext cx="7467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  <a:hlinkClick r:id="rId3"/>
              </a:rPr>
              <a:t>http://bjs.ojp.usdoj.gov/content/homicide/tables/vracetab.cfm</a:t>
            </a:r>
            <a:endParaRPr lang="en-US" altLang="en-US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  <a:hlinkClick r:id="rId4"/>
              </a:rPr>
              <a:t>http://www.census.gov/compendia/statab/2011/tables/11s0307.pdf</a:t>
            </a:r>
            <a:endParaRPr lang="en-US" altLang="en-US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Copyright @ 2018 Matthew B. Robinson. All Rights Reserved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9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a presentation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 presentation 3</Template>
  <TotalTime>6</TotalTime>
  <Words>344</Words>
  <Application>Microsoft Macintosh PowerPoint</Application>
  <PresentationFormat>Widescreen</PresentationFormat>
  <Paragraphs>45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media presentation 3</vt:lpstr>
      <vt:lpstr>What makes crime newsworthy?</vt:lpstr>
      <vt:lpstr>Crime in the news creates misconceptions</vt:lpstr>
      <vt:lpstr>PowerPoint Presentation</vt:lpstr>
      <vt:lpstr>Crime in the news creates misconceptions</vt:lpstr>
      <vt:lpstr>PowerPoint Presentation</vt:lpstr>
      <vt:lpstr>“Serious” street crime generates more coverage</vt:lpstr>
      <vt:lpstr>Consider homicide</vt:lpstr>
      <vt:lpstr>Consider homicide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crime newsworthy?</dc:title>
  <dc:creator>Microsoft Office User</dc:creator>
  <cp:lastModifiedBy>Microsoft Office User</cp:lastModifiedBy>
  <cp:revision>1</cp:revision>
  <dcterms:created xsi:type="dcterms:W3CDTF">2019-05-28T16:08:57Z</dcterms:created>
  <dcterms:modified xsi:type="dcterms:W3CDTF">2019-05-28T16:15:48Z</dcterms:modified>
</cp:coreProperties>
</file>