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657E07-53EB-3845-82AC-FB57BB30635F}" type="datetimeFigureOut">
              <a:rPr lang="en-US" smtClean="0"/>
              <a:t>12/18/19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1A1CF8-99B5-C84F-97F4-173BDE53830B}" type="slidenum">
              <a:rPr lang="en-US" smtClean="0"/>
              <a:t>‹#›</a:t>
            </a:fld>
            <a:endParaRPr lang="en-US"/>
          </a:p>
        </p:txBody>
      </p:sp>
    </p:spTree>
    <p:extLst>
      <p:ext uri="{BB962C8B-B14F-4D97-AF65-F5344CB8AC3E}">
        <p14:creationId xmlns:p14="http://schemas.microsoft.com/office/powerpoint/2010/main" val="121255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xmlns="" id="{DEDEABAA-1FBE-344D-8F0B-29E134F1A0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a:extLst>
              <a:ext uri="{FF2B5EF4-FFF2-40B4-BE49-F238E27FC236}">
                <a16:creationId xmlns:a16="http://schemas.microsoft.com/office/drawing/2014/main" xmlns="" id="{D2D4A98C-7C76-D843-B5DC-F1C7F7FF60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25603" name="Slide Number Placeholder 3">
            <a:extLst>
              <a:ext uri="{FF2B5EF4-FFF2-40B4-BE49-F238E27FC236}">
                <a16:creationId xmlns:a16="http://schemas.microsoft.com/office/drawing/2014/main" xmlns="" id="{7E07E388-783F-6F49-AF06-A917F2141B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anose="020B0604030504040204" pitchFamily="34" charset="0"/>
                <a:ea typeface="ＭＳ Ｐゴシック" panose="020B0600070205080204" pitchFamily="34" charset="-128"/>
              </a:defRPr>
            </a:lvl1pPr>
            <a:lvl2pPr marL="742950" indent="-285750">
              <a:defRPr sz="2400">
                <a:solidFill>
                  <a:schemeClr val="tx1"/>
                </a:solidFill>
                <a:latin typeface="Tahoma" panose="020B0604030504040204" pitchFamily="34" charset="0"/>
                <a:ea typeface="ＭＳ Ｐゴシック" panose="020B0600070205080204" pitchFamily="34" charset="-128"/>
              </a:defRPr>
            </a:lvl2pPr>
            <a:lvl3pPr marL="1143000" indent="-228600">
              <a:defRPr sz="2400">
                <a:solidFill>
                  <a:schemeClr val="tx1"/>
                </a:solidFill>
                <a:latin typeface="Tahoma" panose="020B0604030504040204" pitchFamily="34" charset="0"/>
                <a:ea typeface="ＭＳ Ｐゴシック" panose="020B0600070205080204" pitchFamily="34" charset="-128"/>
              </a:defRPr>
            </a:lvl3pPr>
            <a:lvl4pPr marL="1600200" indent="-228600">
              <a:defRPr sz="2400">
                <a:solidFill>
                  <a:schemeClr val="tx1"/>
                </a:solidFill>
                <a:latin typeface="Tahoma" panose="020B0604030504040204" pitchFamily="34" charset="0"/>
                <a:ea typeface="ＭＳ Ｐゴシック" panose="020B0600070205080204" pitchFamily="34" charset="-128"/>
              </a:defRPr>
            </a:lvl4pPr>
            <a:lvl5pPr marL="2057400" indent="-22860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fld id="{CA19445F-63EB-1B4C-9DF0-38F57007121E}" type="slidenum">
              <a:rPr lang="en-US" altLang="en-US" sz="1200"/>
              <a:pPr/>
              <a:t>8</a:t>
            </a:fld>
            <a:endParaRPr lang="en-US" altLang="en-US" sz="1200"/>
          </a:p>
        </p:txBody>
      </p:sp>
    </p:spTree>
    <p:extLst>
      <p:ext uri="{BB962C8B-B14F-4D97-AF65-F5344CB8AC3E}">
        <p14:creationId xmlns:p14="http://schemas.microsoft.com/office/powerpoint/2010/main" val="2125380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0098" name="Rectangle 2"/>
          <p:cNvSpPr>
            <a:spLocks noGrp="1" noChangeArrowheads="1"/>
          </p:cNvSpPr>
          <p:nvPr>
            <p:ph type="ctrTitle"/>
          </p:nvPr>
        </p:nvSpPr>
        <p:spPr>
          <a:xfrm>
            <a:off x="406400" y="5229225"/>
            <a:ext cx="10297584" cy="762000"/>
          </a:xfrm>
        </p:spPr>
        <p:txBody>
          <a:bodyPr anchor="b"/>
          <a:lstStyle>
            <a:lvl1pPr algn="l">
              <a:defRPr/>
            </a:lvl1pPr>
          </a:lstStyle>
          <a:p>
            <a:r>
              <a:rPr lang="en-US" smtClean="0"/>
              <a:t>Click to edit Master title style</a:t>
            </a:r>
            <a:endParaRPr lang="en-US"/>
          </a:p>
        </p:txBody>
      </p:sp>
      <p:sp>
        <p:nvSpPr>
          <p:cNvPr id="260099" name="Rectangle 3"/>
          <p:cNvSpPr>
            <a:spLocks noGrp="1" noChangeArrowheads="1"/>
          </p:cNvSpPr>
          <p:nvPr>
            <p:ph type="subTitle" idx="1"/>
          </p:nvPr>
        </p:nvSpPr>
        <p:spPr>
          <a:xfrm>
            <a:off x="406400" y="6021388"/>
            <a:ext cx="10297584" cy="792162"/>
          </a:xfrm>
        </p:spPr>
        <p:txBody>
          <a:bodyPr/>
          <a:lstStyle>
            <a:lvl1pPr marL="0" indent="0">
              <a:buFont typeface="Wingdings" pitchFamily="2" charset="2"/>
              <a:buNone/>
              <a:defRPr/>
            </a:lvl1pPr>
          </a:lstStyle>
          <a:p>
            <a:r>
              <a:rPr lang="en-US" smtClean="0"/>
              <a:t>Click to edit Master subtitle style</a:t>
            </a:r>
            <a:endParaRPr lang="en-US"/>
          </a:p>
        </p:txBody>
      </p:sp>
      <p:sp>
        <p:nvSpPr>
          <p:cNvPr id="4" name="Rectangle 4">
            <a:extLst>
              <a:ext uri="{FF2B5EF4-FFF2-40B4-BE49-F238E27FC236}">
                <a16:creationId xmlns:a16="http://schemas.microsoft.com/office/drawing/2014/main" xmlns="" id="{B924F775-F459-E04E-A5B4-15B9AF3F0863}"/>
              </a:ext>
            </a:extLst>
          </p:cNvPr>
          <p:cNvSpPr>
            <a:spLocks noGrp="1" noChangeArrowheads="1"/>
          </p:cNvSpPr>
          <p:nvPr>
            <p:ph type="dt" sz="quarter" idx="10"/>
          </p:nvPr>
        </p:nvSpPr>
        <p:spPr/>
        <p:txBody>
          <a:bodyPr/>
          <a:lstStyle>
            <a:lvl1pPr>
              <a:defRPr/>
            </a:lvl1pPr>
          </a:lstStyle>
          <a:p>
            <a:fld id="{2FAB853C-9629-5F4F-843C-F4E7295169A1}" type="datetime1">
              <a:rPr lang="en-US" smtClean="0"/>
              <a:t>12/18/19</a:t>
            </a:fld>
            <a:endParaRPr lang="en-US"/>
          </a:p>
        </p:txBody>
      </p:sp>
      <p:sp>
        <p:nvSpPr>
          <p:cNvPr id="5" name="Rectangle 5">
            <a:extLst>
              <a:ext uri="{FF2B5EF4-FFF2-40B4-BE49-F238E27FC236}">
                <a16:creationId xmlns:a16="http://schemas.microsoft.com/office/drawing/2014/main" xmlns="" id="{8E4FCBE6-614B-9140-81C1-00A79160135C}"/>
              </a:ext>
            </a:extLst>
          </p:cNvPr>
          <p:cNvSpPr>
            <a:spLocks noGrp="1" noChangeArrowheads="1"/>
          </p:cNvSpPr>
          <p:nvPr>
            <p:ph type="ftr" sz="quarter" idx="11"/>
          </p:nvPr>
        </p:nvSpPr>
        <p:spPr/>
        <p:txBody>
          <a:bodyPr/>
          <a:lstStyle>
            <a:lvl1pPr>
              <a:defRPr/>
            </a:lvl1pPr>
          </a:lstStyle>
          <a:p>
            <a:r>
              <a:rPr lang="en-US" smtClean="0"/>
              <a:t>Copyright © 2020 Carolina Academic Press, LLC. All rights reserved.</a:t>
            </a:r>
            <a:endParaRPr lang="en-US"/>
          </a:p>
        </p:txBody>
      </p:sp>
      <p:sp>
        <p:nvSpPr>
          <p:cNvPr id="6" name="Rectangle 6">
            <a:extLst>
              <a:ext uri="{FF2B5EF4-FFF2-40B4-BE49-F238E27FC236}">
                <a16:creationId xmlns:a16="http://schemas.microsoft.com/office/drawing/2014/main" xmlns="" id="{0ED53E19-70A3-7345-A5BE-DE798F860A92}"/>
              </a:ext>
            </a:extLst>
          </p:cNvPr>
          <p:cNvSpPr>
            <a:spLocks noGrp="1" noChangeArrowheads="1"/>
          </p:cNvSpPr>
          <p:nvPr>
            <p:ph type="sldNum" sz="quarter" idx="12"/>
          </p:nvPr>
        </p:nvSpPr>
        <p:spPr/>
        <p:txBody>
          <a:bodyPr/>
          <a:lstStyle>
            <a:lvl1pPr>
              <a:defRPr/>
            </a:lvl1pPr>
          </a:lstStyle>
          <a:p>
            <a:fld id="{B85C7317-BB1A-9E4A-B265-A881F6F63D5B}" type="slidenum">
              <a:rPr lang="en-US" smtClean="0"/>
              <a:t>‹#›</a:t>
            </a:fld>
            <a:endParaRPr lang="en-US"/>
          </a:p>
        </p:txBody>
      </p:sp>
    </p:spTree>
    <p:extLst/>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a:extLst>
              <a:ext uri="{FF2B5EF4-FFF2-40B4-BE49-F238E27FC236}">
                <a16:creationId xmlns:a16="http://schemas.microsoft.com/office/drawing/2014/main" xmlns="" id="{2BFC8531-C9D6-DF4D-84A3-7B268642B372}"/>
              </a:ext>
            </a:extLst>
          </p:cNvPr>
          <p:cNvSpPr>
            <a:spLocks noGrp="1" noChangeArrowheads="1"/>
          </p:cNvSpPr>
          <p:nvPr>
            <p:ph type="dt" sz="half" idx="10"/>
          </p:nvPr>
        </p:nvSpPr>
        <p:spPr>
          <a:ln/>
        </p:spPr>
        <p:txBody>
          <a:bodyPr/>
          <a:lstStyle>
            <a:lvl1pPr>
              <a:defRPr/>
            </a:lvl1pPr>
          </a:lstStyle>
          <a:p>
            <a:fld id="{6D91821D-9019-6241-B07A-406ED62D09A2}" type="datetime1">
              <a:rPr lang="en-US" smtClean="0"/>
              <a:t>12/18/19</a:t>
            </a:fld>
            <a:endParaRPr lang="en-US"/>
          </a:p>
        </p:txBody>
      </p:sp>
      <p:sp>
        <p:nvSpPr>
          <p:cNvPr id="5" name="Rectangle 8">
            <a:extLst>
              <a:ext uri="{FF2B5EF4-FFF2-40B4-BE49-F238E27FC236}">
                <a16:creationId xmlns:a16="http://schemas.microsoft.com/office/drawing/2014/main" xmlns="" id="{7423E9B8-D9BF-DD4D-BD07-752C069E3AFC}"/>
              </a:ext>
            </a:extLst>
          </p:cNvPr>
          <p:cNvSpPr>
            <a:spLocks noGrp="1" noChangeArrowheads="1"/>
          </p:cNvSpPr>
          <p:nvPr>
            <p:ph type="ftr" sz="quarter" idx="11"/>
          </p:nvPr>
        </p:nvSpPr>
        <p:spPr>
          <a:ln/>
        </p:spPr>
        <p:txBody>
          <a:bodyPr/>
          <a:lstStyle>
            <a:lvl1pPr>
              <a:defRPr/>
            </a:lvl1pPr>
          </a:lstStyle>
          <a:p>
            <a:r>
              <a:rPr lang="en-US" smtClean="0"/>
              <a:t>Copyright © 2020 Carolina Academic Press, LLC. All rights reserved.</a:t>
            </a:r>
            <a:endParaRPr lang="en-US"/>
          </a:p>
        </p:txBody>
      </p:sp>
      <p:sp>
        <p:nvSpPr>
          <p:cNvPr id="6" name="Rectangle 9">
            <a:extLst>
              <a:ext uri="{FF2B5EF4-FFF2-40B4-BE49-F238E27FC236}">
                <a16:creationId xmlns:a16="http://schemas.microsoft.com/office/drawing/2014/main" xmlns="" id="{4CA335D6-2832-FF44-AB1E-E57668386C37}"/>
              </a:ext>
            </a:extLst>
          </p:cNvPr>
          <p:cNvSpPr>
            <a:spLocks noGrp="1" noChangeArrowheads="1"/>
          </p:cNvSpPr>
          <p:nvPr>
            <p:ph type="sldNum" sz="quarter" idx="12"/>
          </p:nvPr>
        </p:nvSpPr>
        <p:spPr>
          <a:ln/>
        </p:spPr>
        <p:txBody>
          <a:bodyPr/>
          <a:lstStyle>
            <a:lvl1pPr>
              <a:defRPr/>
            </a:lvl1pPr>
          </a:lstStyle>
          <a:p>
            <a:fld id="{B85C7317-BB1A-9E4A-B265-A881F6F63D5B}" type="slidenum">
              <a:rPr lang="en-US" smtClean="0"/>
              <a:t>‹#›</a:t>
            </a:fld>
            <a:endParaRPr lang="en-US"/>
          </a:p>
        </p:txBody>
      </p:sp>
    </p:spTree>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12200" y="333375"/>
            <a:ext cx="2565400" cy="6191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16000" y="333375"/>
            <a:ext cx="7493000" cy="6191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a:extLst>
              <a:ext uri="{FF2B5EF4-FFF2-40B4-BE49-F238E27FC236}">
                <a16:creationId xmlns:a16="http://schemas.microsoft.com/office/drawing/2014/main" xmlns="" id="{5714BCBF-2843-D042-8C32-86A47FD24952}"/>
              </a:ext>
            </a:extLst>
          </p:cNvPr>
          <p:cNvSpPr>
            <a:spLocks noGrp="1" noChangeArrowheads="1"/>
          </p:cNvSpPr>
          <p:nvPr>
            <p:ph type="dt" sz="half" idx="10"/>
          </p:nvPr>
        </p:nvSpPr>
        <p:spPr>
          <a:ln/>
        </p:spPr>
        <p:txBody>
          <a:bodyPr/>
          <a:lstStyle>
            <a:lvl1pPr>
              <a:defRPr/>
            </a:lvl1pPr>
          </a:lstStyle>
          <a:p>
            <a:fld id="{E7659C6F-8BB3-5A4F-B4CC-60F9726C7B3C}" type="datetime1">
              <a:rPr lang="en-US" smtClean="0"/>
              <a:t>12/18/19</a:t>
            </a:fld>
            <a:endParaRPr lang="en-US"/>
          </a:p>
        </p:txBody>
      </p:sp>
      <p:sp>
        <p:nvSpPr>
          <p:cNvPr id="5" name="Rectangle 8">
            <a:extLst>
              <a:ext uri="{FF2B5EF4-FFF2-40B4-BE49-F238E27FC236}">
                <a16:creationId xmlns:a16="http://schemas.microsoft.com/office/drawing/2014/main" xmlns="" id="{273003CB-FE8F-B044-A021-CA8EC68D82F3}"/>
              </a:ext>
            </a:extLst>
          </p:cNvPr>
          <p:cNvSpPr>
            <a:spLocks noGrp="1" noChangeArrowheads="1"/>
          </p:cNvSpPr>
          <p:nvPr>
            <p:ph type="ftr" sz="quarter" idx="11"/>
          </p:nvPr>
        </p:nvSpPr>
        <p:spPr>
          <a:ln/>
        </p:spPr>
        <p:txBody>
          <a:bodyPr/>
          <a:lstStyle>
            <a:lvl1pPr>
              <a:defRPr/>
            </a:lvl1pPr>
          </a:lstStyle>
          <a:p>
            <a:r>
              <a:rPr lang="en-US" smtClean="0"/>
              <a:t>Copyright © 2020 Carolina Academic Press, LLC. All rights reserved.</a:t>
            </a:r>
            <a:endParaRPr lang="en-US"/>
          </a:p>
        </p:txBody>
      </p:sp>
      <p:sp>
        <p:nvSpPr>
          <p:cNvPr id="6" name="Rectangle 9">
            <a:extLst>
              <a:ext uri="{FF2B5EF4-FFF2-40B4-BE49-F238E27FC236}">
                <a16:creationId xmlns:a16="http://schemas.microsoft.com/office/drawing/2014/main" xmlns="" id="{998DAF26-4228-C24F-932F-7017FFD07E41}"/>
              </a:ext>
            </a:extLst>
          </p:cNvPr>
          <p:cNvSpPr>
            <a:spLocks noGrp="1" noChangeArrowheads="1"/>
          </p:cNvSpPr>
          <p:nvPr>
            <p:ph type="sldNum" sz="quarter" idx="12"/>
          </p:nvPr>
        </p:nvSpPr>
        <p:spPr>
          <a:ln/>
        </p:spPr>
        <p:txBody>
          <a:bodyPr/>
          <a:lstStyle>
            <a:lvl1pPr>
              <a:defRPr/>
            </a:lvl1pPr>
          </a:lstStyle>
          <a:p>
            <a:fld id="{B85C7317-BB1A-9E4A-B265-A881F6F63D5B}" type="slidenum">
              <a:rPr lang="en-US" smtClean="0"/>
              <a:t>‹#›</a:t>
            </a:fld>
            <a:endParaRPr lang="en-US"/>
          </a:p>
        </p:txBody>
      </p:sp>
    </p:spTree>
    <p:extLst/>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10972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1"/>
            <a:ext cx="53848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6197600" y="1600201"/>
            <a:ext cx="5384800" cy="4530725"/>
          </a:xfrm>
        </p:spPr>
        <p:txBody>
          <a:bodyPr/>
          <a:lstStyle/>
          <a:p>
            <a:pPr lvl="0"/>
            <a:r>
              <a:rPr lang="en-US" noProof="0" smtClean="0"/>
              <a:t>Drag picture to placeholder or click icon to add</a:t>
            </a:r>
            <a:endParaRPr lang="en-US" noProof="0"/>
          </a:p>
        </p:txBody>
      </p:sp>
      <p:sp>
        <p:nvSpPr>
          <p:cNvPr id="5" name="Rectangle 7">
            <a:extLst>
              <a:ext uri="{FF2B5EF4-FFF2-40B4-BE49-F238E27FC236}">
                <a16:creationId xmlns:a16="http://schemas.microsoft.com/office/drawing/2014/main" xmlns="" id="{24A2CE14-20A4-FF40-8438-296B3648E4B3}"/>
              </a:ext>
            </a:extLst>
          </p:cNvPr>
          <p:cNvSpPr>
            <a:spLocks noGrp="1" noChangeArrowheads="1"/>
          </p:cNvSpPr>
          <p:nvPr>
            <p:ph type="dt" sz="half" idx="10"/>
          </p:nvPr>
        </p:nvSpPr>
        <p:spPr>
          <a:ln/>
        </p:spPr>
        <p:txBody>
          <a:bodyPr/>
          <a:lstStyle>
            <a:lvl1pPr>
              <a:defRPr/>
            </a:lvl1pPr>
          </a:lstStyle>
          <a:p>
            <a:pPr>
              <a:defRPr/>
            </a:pPr>
            <a:fld id="{807E3D85-B78D-164E-B4CC-DC51DCDABC4F}" type="datetime1">
              <a:rPr lang="en-US" smtClean="0"/>
              <a:t>12/18/19</a:t>
            </a:fld>
            <a:endParaRPr lang="en-US"/>
          </a:p>
        </p:txBody>
      </p:sp>
      <p:sp>
        <p:nvSpPr>
          <p:cNvPr id="6" name="Rectangle 8">
            <a:extLst>
              <a:ext uri="{FF2B5EF4-FFF2-40B4-BE49-F238E27FC236}">
                <a16:creationId xmlns:a16="http://schemas.microsoft.com/office/drawing/2014/main" xmlns="" id="{B4C5287A-92B8-6747-B229-754D47C3A193}"/>
              </a:ext>
            </a:extLst>
          </p:cNvPr>
          <p:cNvSpPr>
            <a:spLocks noGrp="1" noChangeArrowheads="1"/>
          </p:cNvSpPr>
          <p:nvPr>
            <p:ph type="ftr" sz="quarter" idx="11"/>
          </p:nvPr>
        </p:nvSpPr>
        <p:spPr>
          <a:ln/>
        </p:spPr>
        <p:txBody>
          <a:bodyPr/>
          <a:lstStyle>
            <a:lvl1pPr>
              <a:defRPr/>
            </a:lvl1pPr>
          </a:lstStyle>
          <a:p>
            <a:pPr>
              <a:defRPr/>
            </a:pPr>
            <a:r>
              <a:rPr lang="en-US" smtClean="0"/>
              <a:t>Copyright © 2020 Carolina Academic Press, LLC. All rights reserved.</a:t>
            </a:r>
            <a:endParaRPr lang="en-US"/>
          </a:p>
        </p:txBody>
      </p:sp>
      <p:sp>
        <p:nvSpPr>
          <p:cNvPr id="7" name="Rectangle 9">
            <a:extLst>
              <a:ext uri="{FF2B5EF4-FFF2-40B4-BE49-F238E27FC236}">
                <a16:creationId xmlns:a16="http://schemas.microsoft.com/office/drawing/2014/main" xmlns="" id="{3C81B45D-A86F-FE4D-AAD9-21CDA0145FC1}"/>
              </a:ext>
            </a:extLst>
          </p:cNvPr>
          <p:cNvSpPr>
            <a:spLocks noGrp="1" noChangeArrowheads="1"/>
          </p:cNvSpPr>
          <p:nvPr>
            <p:ph type="sldNum" sz="quarter" idx="12"/>
          </p:nvPr>
        </p:nvSpPr>
        <p:spPr>
          <a:ln/>
        </p:spPr>
        <p:txBody>
          <a:bodyPr/>
          <a:lstStyle>
            <a:lvl1pPr>
              <a:defRPr/>
            </a:lvl1pPr>
          </a:lstStyle>
          <a:p>
            <a:fld id="{6416F7EC-948A-3D4E-B66E-B99A2232A621}" type="slidenum">
              <a:rPr lang="en-US" altLang="en-US" smtClean="0"/>
              <a:pPr/>
              <a:t>‹#›</a:t>
            </a:fld>
            <a:endParaRPr lang="en-US" altLang="en-US"/>
          </a:p>
        </p:txBody>
      </p:sp>
    </p:spTree>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a:extLst>
              <a:ext uri="{FF2B5EF4-FFF2-40B4-BE49-F238E27FC236}">
                <a16:creationId xmlns:a16="http://schemas.microsoft.com/office/drawing/2014/main" xmlns="" id="{E2C1A7B1-9B9C-AF49-96E0-2709AD75AA09}"/>
              </a:ext>
            </a:extLst>
          </p:cNvPr>
          <p:cNvSpPr>
            <a:spLocks noGrp="1" noChangeArrowheads="1"/>
          </p:cNvSpPr>
          <p:nvPr>
            <p:ph type="dt" sz="half" idx="10"/>
          </p:nvPr>
        </p:nvSpPr>
        <p:spPr>
          <a:ln/>
        </p:spPr>
        <p:txBody>
          <a:bodyPr/>
          <a:lstStyle>
            <a:lvl1pPr>
              <a:defRPr/>
            </a:lvl1pPr>
          </a:lstStyle>
          <a:p>
            <a:fld id="{290D1324-1BDB-7641-9D4F-3309DC09E0C0}" type="datetime1">
              <a:rPr lang="en-US" smtClean="0"/>
              <a:t>12/18/19</a:t>
            </a:fld>
            <a:endParaRPr lang="en-US"/>
          </a:p>
        </p:txBody>
      </p:sp>
      <p:sp>
        <p:nvSpPr>
          <p:cNvPr id="5" name="Rectangle 8">
            <a:extLst>
              <a:ext uri="{FF2B5EF4-FFF2-40B4-BE49-F238E27FC236}">
                <a16:creationId xmlns:a16="http://schemas.microsoft.com/office/drawing/2014/main" xmlns="" id="{548EF10A-CD19-EB4E-9984-00A48A7E2FB2}"/>
              </a:ext>
            </a:extLst>
          </p:cNvPr>
          <p:cNvSpPr>
            <a:spLocks noGrp="1" noChangeArrowheads="1"/>
          </p:cNvSpPr>
          <p:nvPr>
            <p:ph type="ftr" sz="quarter" idx="11"/>
          </p:nvPr>
        </p:nvSpPr>
        <p:spPr>
          <a:ln/>
        </p:spPr>
        <p:txBody>
          <a:bodyPr/>
          <a:lstStyle>
            <a:lvl1pPr>
              <a:defRPr/>
            </a:lvl1pPr>
          </a:lstStyle>
          <a:p>
            <a:r>
              <a:rPr lang="en-US" smtClean="0"/>
              <a:t>Copyright © 2020 Carolina Academic Press, LLC. All rights reserved.</a:t>
            </a:r>
            <a:endParaRPr lang="en-US"/>
          </a:p>
        </p:txBody>
      </p:sp>
      <p:sp>
        <p:nvSpPr>
          <p:cNvPr id="6" name="Rectangle 9">
            <a:extLst>
              <a:ext uri="{FF2B5EF4-FFF2-40B4-BE49-F238E27FC236}">
                <a16:creationId xmlns:a16="http://schemas.microsoft.com/office/drawing/2014/main" xmlns="" id="{DAA104E9-60EC-CA44-B5F5-4525C15C99B5}"/>
              </a:ext>
            </a:extLst>
          </p:cNvPr>
          <p:cNvSpPr>
            <a:spLocks noGrp="1" noChangeArrowheads="1"/>
          </p:cNvSpPr>
          <p:nvPr>
            <p:ph type="sldNum" sz="quarter" idx="12"/>
          </p:nvPr>
        </p:nvSpPr>
        <p:spPr>
          <a:ln/>
        </p:spPr>
        <p:txBody>
          <a:bodyPr/>
          <a:lstStyle>
            <a:lvl1pPr>
              <a:defRPr/>
            </a:lvl1pPr>
          </a:lstStyle>
          <a:p>
            <a:fld id="{B85C7317-BB1A-9E4A-B265-A881F6F63D5B}" type="slidenum">
              <a:rPr lang="en-US" smtClean="0"/>
              <a:t>‹#›</a:t>
            </a:fld>
            <a:endParaRPr lang="en-US"/>
          </a:p>
        </p:txBody>
      </p:sp>
    </p:spTree>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a:extLst>
              <a:ext uri="{FF2B5EF4-FFF2-40B4-BE49-F238E27FC236}">
                <a16:creationId xmlns:a16="http://schemas.microsoft.com/office/drawing/2014/main" xmlns="" id="{5472F490-0CBC-9048-B4BB-1ADA533687EE}"/>
              </a:ext>
            </a:extLst>
          </p:cNvPr>
          <p:cNvSpPr>
            <a:spLocks noGrp="1" noChangeArrowheads="1"/>
          </p:cNvSpPr>
          <p:nvPr>
            <p:ph type="dt" sz="half" idx="10"/>
          </p:nvPr>
        </p:nvSpPr>
        <p:spPr>
          <a:ln/>
        </p:spPr>
        <p:txBody>
          <a:bodyPr/>
          <a:lstStyle>
            <a:lvl1pPr>
              <a:defRPr/>
            </a:lvl1pPr>
          </a:lstStyle>
          <a:p>
            <a:fld id="{7D2E4852-4BAE-944B-9565-04C524C8B506}" type="datetime1">
              <a:rPr lang="en-US" smtClean="0"/>
              <a:t>12/18/19</a:t>
            </a:fld>
            <a:endParaRPr lang="en-US"/>
          </a:p>
        </p:txBody>
      </p:sp>
      <p:sp>
        <p:nvSpPr>
          <p:cNvPr id="5" name="Rectangle 8">
            <a:extLst>
              <a:ext uri="{FF2B5EF4-FFF2-40B4-BE49-F238E27FC236}">
                <a16:creationId xmlns:a16="http://schemas.microsoft.com/office/drawing/2014/main" xmlns="" id="{6E6FBECB-0DE8-1C48-A7DB-F2C429AD84C4}"/>
              </a:ext>
            </a:extLst>
          </p:cNvPr>
          <p:cNvSpPr>
            <a:spLocks noGrp="1" noChangeArrowheads="1"/>
          </p:cNvSpPr>
          <p:nvPr>
            <p:ph type="ftr" sz="quarter" idx="11"/>
          </p:nvPr>
        </p:nvSpPr>
        <p:spPr>
          <a:ln/>
        </p:spPr>
        <p:txBody>
          <a:bodyPr/>
          <a:lstStyle>
            <a:lvl1pPr>
              <a:defRPr/>
            </a:lvl1pPr>
          </a:lstStyle>
          <a:p>
            <a:r>
              <a:rPr lang="en-US" smtClean="0"/>
              <a:t>Copyright © 2020 Carolina Academic Press, LLC. All rights reserved.</a:t>
            </a:r>
            <a:endParaRPr lang="en-US"/>
          </a:p>
        </p:txBody>
      </p:sp>
      <p:sp>
        <p:nvSpPr>
          <p:cNvPr id="6" name="Rectangle 9">
            <a:extLst>
              <a:ext uri="{FF2B5EF4-FFF2-40B4-BE49-F238E27FC236}">
                <a16:creationId xmlns:a16="http://schemas.microsoft.com/office/drawing/2014/main" xmlns="" id="{569AA44D-4D3D-4040-AAF7-0A1D681D0520}"/>
              </a:ext>
            </a:extLst>
          </p:cNvPr>
          <p:cNvSpPr>
            <a:spLocks noGrp="1" noChangeArrowheads="1"/>
          </p:cNvSpPr>
          <p:nvPr>
            <p:ph type="sldNum" sz="quarter" idx="12"/>
          </p:nvPr>
        </p:nvSpPr>
        <p:spPr>
          <a:ln/>
        </p:spPr>
        <p:txBody>
          <a:bodyPr/>
          <a:lstStyle>
            <a:lvl1pPr>
              <a:defRPr/>
            </a:lvl1pPr>
          </a:lstStyle>
          <a:p>
            <a:fld id="{B85C7317-BB1A-9E4A-B265-A881F6F63D5B}" type="slidenum">
              <a:rPr lang="en-US" smtClean="0"/>
              <a:t>‹#›</a:t>
            </a:fld>
            <a:endParaRPr lang="en-US"/>
          </a:p>
        </p:txBody>
      </p:sp>
    </p:spTree>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16000" y="1773239"/>
            <a:ext cx="5029200"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48400" y="1773239"/>
            <a:ext cx="5029200"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a:extLst>
              <a:ext uri="{FF2B5EF4-FFF2-40B4-BE49-F238E27FC236}">
                <a16:creationId xmlns:a16="http://schemas.microsoft.com/office/drawing/2014/main" xmlns="" id="{BA51A723-9553-5843-B97E-10008B80F3A7}"/>
              </a:ext>
            </a:extLst>
          </p:cNvPr>
          <p:cNvSpPr>
            <a:spLocks noGrp="1" noChangeArrowheads="1"/>
          </p:cNvSpPr>
          <p:nvPr>
            <p:ph type="dt" sz="half" idx="10"/>
          </p:nvPr>
        </p:nvSpPr>
        <p:spPr>
          <a:ln/>
        </p:spPr>
        <p:txBody>
          <a:bodyPr/>
          <a:lstStyle>
            <a:lvl1pPr>
              <a:defRPr/>
            </a:lvl1pPr>
          </a:lstStyle>
          <a:p>
            <a:fld id="{E652606B-BA07-6647-8275-84DA15AD9889}" type="datetime1">
              <a:rPr lang="en-US" smtClean="0"/>
              <a:t>12/18/19</a:t>
            </a:fld>
            <a:endParaRPr lang="en-US"/>
          </a:p>
        </p:txBody>
      </p:sp>
      <p:sp>
        <p:nvSpPr>
          <p:cNvPr id="6" name="Rectangle 8">
            <a:extLst>
              <a:ext uri="{FF2B5EF4-FFF2-40B4-BE49-F238E27FC236}">
                <a16:creationId xmlns:a16="http://schemas.microsoft.com/office/drawing/2014/main" xmlns="" id="{30890B6C-BB89-D142-A5C9-B22787EFCFAC}"/>
              </a:ext>
            </a:extLst>
          </p:cNvPr>
          <p:cNvSpPr>
            <a:spLocks noGrp="1" noChangeArrowheads="1"/>
          </p:cNvSpPr>
          <p:nvPr>
            <p:ph type="ftr" sz="quarter" idx="11"/>
          </p:nvPr>
        </p:nvSpPr>
        <p:spPr>
          <a:ln/>
        </p:spPr>
        <p:txBody>
          <a:bodyPr/>
          <a:lstStyle>
            <a:lvl1pPr>
              <a:defRPr/>
            </a:lvl1pPr>
          </a:lstStyle>
          <a:p>
            <a:r>
              <a:rPr lang="en-US" smtClean="0"/>
              <a:t>Copyright © 2020 Carolina Academic Press, LLC. All rights reserved.</a:t>
            </a:r>
            <a:endParaRPr lang="en-US"/>
          </a:p>
        </p:txBody>
      </p:sp>
      <p:sp>
        <p:nvSpPr>
          <p:cNvPr id="7" name="Rectangle 9">
            <a:extLst>
              <a:ext uri="{FF2B5EF4-FFF2-40B4-BE49-F238E27FC236}">
                <a16:creationId xmlns:a16="http://schemas.microsoft.com/office/drawing/2014/main" xmlns="" id="{63FE7A16-ED62-1D44-AF15-9FF04B68CAF8}"/>
              </a:ext>
            </a:extLst>
          </p:cNvPr>
          <p:cNvSpPr>
            <a:spLocks noGrp="1" noChangeArrowheads="1"/>
          </p:cNvSpPr>
          <p:nvPr>
            <p:ph type="sldNum" sz="quarter" idx="12"/>
          </p:nvPr>
        </p:nvSpPr>
        <p:spPr>
          <a:ln/>
        </p:spPr>
        <p:txBody>
          <a:bodyPr/>
          <a:lstStyle>
            <a:lvl1pPr>
              <a:defRPr/>
            </a:lvl1pPr>
          </a:lstStyle>
          <a:p>
            <a:fld id="{B85C7317-BB1A-9E4A-B265-A881F6F63D5B}" type="slidenum">
              <a:rPr lang="en-US" smtClean="0"/>
              <a:t>‹#›</a:t>
            </a:fld>
            <a:endParaRPr lang="en-US"/>
          </a:p>
        </p:txBody>
      </p:sp>
    </p:spTree>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a:extLst>
              <a:ext uri="{FF2B5EF4-FFF2-40B4-BE49-F238E27FC236}">
                <a16:creationId xmlns:a16="http://schemas.microsoft.com/office/drawing/2014/main" xmlns="" id="{43DAB32D-78B1-6042-A99C-1ADD92562F4E}"/>
              </a:ext>
            </a:extLst>
          </p:cNvPr>
          <p:cNvSpPr>
            <a:spLocks noGrp="1" noChangeArrowheads="1"/>
          </p:cNvSpPr>
          <p:nvPr>
            <p:ph type="dt" sz="half" idx="10"/>
          </p:nvPr>
        </p:nvSpPr>
        <p:spPr>
          <a:ln/>
        </p:spPr>
        <p:txBody>
          <a:bodyPr/>
          <a:lstStyle>
            <a:lvl1pPr>
              <a:defRPr/>
            </a:lvl1pPr>
          </a:lstStyle>
          <a:p>
            <a:fld id="{CD16229E-5B24-B440-877F-69B175B30BB6}" type="datetime1">
              <a:rPr lang="en-US" smtClean="0"/>
              <a:t>12/18/19</a:t>
            </a:fld>
            <a:endParaRPr lang="en-US"/>
          </a:p>
        </p:txBody>
      </p:sp>
      <p:sp>
        <p:nvSpPr>
          <p:cNvPr id="8" name="Rectangle 8">
            <a:extLst>
              <a:ext uri="{FF2B5EF4-FFF2-40B4-BE49-F238E27FC236}">
                <a16:creationId xmlns:a16="http://schemas.microsoft.com/office/drawing/2014/main" xmlns="" id="{28450EEF-191D-274A-8F6B-ECAC5F22A58C}"/>
              </a:ext>
            </a:extLst>
          </p:cNvPr>
          <p:cNvSpPr>
            <a:spLocks noGrp="1" noChangeArrowheads="1"/>
          </p:cNvSpPr>
          <p:nvPr>
            <p:ph type="ftr" sz="quarter" idx="11"/>
          </p:nvPr>
        </p:nvSpPr>
        <p:spPr>
          <a:ln/>
        </p:spPr>
        <p:txBody>
          <a:bodyPr/>
          <a:lstStyle>
            <a:lvl1pPr>
              <a:defRPr/>
            </a:lvl1pPr>
          </a:lstStyle>
          <a:p>
            <a:r>
              <a:rPr lang="en-US" smtClean="0"/>
              <a:t>Copyright © 2020 Carolina Academic Press, LLC. All rights reserved.</a:t>
            </a:r>
            <a:endParaRPr lang="en-US"/>
          </a:p>
        </p:txBody>
      </p:sp>
      <p:sp>
        <p:nvSpPr>
          <p:cNvPr id="9" name="Rectangle 9">
            <a:extLst>
              <a:ext uri="{FF2B5EF4-FFF2-40B4-BE49-F238E27FC236}">
                <a16:creationId xmlns:a16="http://schemas.microsoft.com/office/drawing/2014/main" xmlns="" id="{FA16B547-461B-484A-8BA9-3D70CADA7A45}"/>
              </a:ext>
            </a:extLst>
          </p:cNvPr>
          <p:cNvSpPr>
            <a:spLocks noGrp="1" noChangeArrowheads="1"/>
          </p:cNvSpPr>
          <p:nvPr>
            <p:ph type="sldNum" sz="quarter" idx="12"/>
          </p:nvPr>
        </p:nvSpPr>
        <p:spPr>
          <a:ln/>
        </p:spPr>
        <p:txBody>
          <a:bodyPr/>
          <a:lstStyle>
            <a:lvl1pPr>
              <a:defRPr/>
            </a:lvl1pPr>
          </a:lstStyle>
          <a:p>
            <a:fld id="{B85C7317-BB1A-9E4A-B265-A881F6F63D5B}" type="slidenum">
              <a:rPr lang="en-US" smtClean="0"/>
              <a:t>‹#›</a:t>
            </a:fld>
            <a:endParaRPr lang="en-US"/>
          </a:p>
        </p:txBody>
      </p:sp>
    </p:spTree>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a:extLst>
              <a:ext uri="{FF2B5EF4-FFF2-40B4-BE49-F238E27FC236}">
                <a16:creationId xmlns:a16="http://schemas.microsoft.com/office/drawing/2014/main" xmlns="" id="{990E2E13-F556-764E-82E4-EF28B1F8A60D}"/>
              </a:ext>
            </a:extLst>
          </p:cNvPr>
          <p:cNvSpPr>
            <a:spLocks noGrp="1" noChangeArrowheads="1"/>
          </p:cNvSpPr>
          <p:nvPr>
            <p:ph type="dt" sz="half" idx="10"/>
          </p:nvPr>
        </p:nvSpPr>
        <p:spPr>
          <a:ln/>
        </p:spPr>
        <p:txBody>
          <a:bodyPr/>
          <a:lstStyle>
            <a:lvl1pPr>
              <a:defRPr/>
            </a:lvl1pPr>
          </a:lstStyle>
          <a:p>
            <a:fld id="{FB1FBF8A-0B93-4A4B-92CE-400A3394A7AC}" type="datetime1">
              <a:rPr lang="en-US" smtClean="0"/>
              <a:t>12/18/19</a:t>
            </a:fld>
            <a:endParaRPr lang="en-US"/>
          </a:p>
        </p:txBody>
      </p:sp>
      <p:sp>
        <p:nvSpPr>
          <p:cNvPr id="4" name="Rectangle 8">
            <a:extLst>
              <a:ext uri="{FF2B5EF4-FFF2-40B4-BE49-F238E27FC236}">
                <a16:creationId xmlns:a16="http://schemas.microsoft.com/office/drawing/2014/main" xmlns="" id="{FA71AE66-9809-724B-B38A-EFB81841BDF0}"/>
              </a:ext>
            </a:extLst>
          </p:cNvPr>
          <p:cNvSpPr>
            <a:spLocks noGrp="1" noChangeArrowheads="1"/>
          </p:cNvSpPr>
          <p:nvPr>
            <p:ph type="ftr" sz="quarter" idx="11"/>
          </p:nvPr>
        </p:nvSpPr>
        <p:spPr>
          <a:ln/>
        </p:spPr>
        <p:txBody>
          <a:bodyPr/>
          <a:lstStyle>
            <a:lvl1pPr>
              <a:defRPr/>
            </a:lvl1pPr>
          </a:lstStyle>
          <a:p>
            <a:r>
              <a:rPr lang="en-US" smtClean="0"/>
              <a:t>Copyright © 2020 Carolina Academic Press, LLC. All rights reserved.</a:t>
            </a:r>
            <a:endParaRPr lang="en-US"/>
          </a:p>
        </p:txBody>
      </p:sp>
      <p:sp>
        <p:nvSpPr>
          <p:cNvPr id="5" name="Rectangle 9">
            <a:extLst>
              <a:ext uri="{FF2B5EF4-FFF2-40B4-BE49-F238E27FC236}">
                <a16:creationId xmlns:a16="http://schemas.microsoft.com/office/drawing/2014/main" xmlns="" id="{0D470E28-99D5-804A-9FD9-A6A189567ACF}"/>
              </a:ext>
            </a:extLst>
          </p:cNvPr>
          <p:cNvSpPr>
            <a:spLocks noGrp="1" noChangeArrowheads="1"/>
          </p:cNvSpPr>
          <p:nvPr>
            <p:ph type="sldNum" sz="quarter" idx="12"/>
          </p:nvPr>
        </p:nvSpPr>
        <p:spPr>
          <a:ln/>
        </p:spPr>
        <p:txBody>
          <a:bodyPr/>
          <a:lstStyle>
            <a:lvl1pPr>
              <a:defRPr/>
            </a:lvl1pPr>
          </a:lstStyle>
          <a:p>
            <a:fld id="{B85C7317-BB1A-9E4A-B265-A881F6F63D5B}" type="slidenum">
              <a:rPr lang="en-US" smtClean="0"/>
              <a:t>‹#›</a:t>
            </a:fld>
            <a:endParaRPr lang="en-US"/>
          </a:p>
        </p:txBody>
      </p:sp>
    </p:spTree>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xmlns="" id="{79B2EC5A-C997-0445-92C8-AB3AC92A42D1}"/>
              </a:ext>
            </a:extLst>
          </p:cNvPr>
          <p:cNvSpPr>
            <a:spLocks noGrp="1" noChangeArrowheads="1"/>
          </p:cNvSpPr>
          <p:nvPr>
            <p:ph type="dt" sz="half" idx="10"/>
          </p:nvPr>
        </p:nvSpPr>
        <p:spPr>
          <a:ln/>
        </p:spPr>
        <p:txBody>
          <a:bodyPr/>
          <a:lstStyle>
            <a:lvl1pPr>
              <a:defRPr/>
            </a:lvl1pPr>
          </a:lstStyle>
          <a:p>
            <a:fld id="{21BBBD5B-28BD-7C46-A358-CC1E621B7E80}" type="datetime1">
              <a:rPr lang="en-US" smtClean="0"/>
              <a:t>12/18/19</a:t>
            </a:fld>
            <a:endParaRPr lang="en-US"/>
          </a:p>
        </p:txBody>
      </p:sp>
      <p:sp>
        <p:nvSpPr>
          <p:cNvPr id="3" name="Rectangle 8">
            <a:extLst>
              <a:ext uri="{FF2B5EF4-FFF2-40B4-BE49-F238E27FC236}">
                <a16:creationId xmlns:a16="http://schemas.microsoft.com/office/drawing/2014/main" xmlns="" id="{F8167523-5A96-514E-846F-D0B957DA90BE}"/>
              </a:ext>
            </a:extLst>
          </p:cNvPr>
          <p:cNvSpPr>
            <a:spLocks noGrp="1" noChangeArrowheads="1"/>
          </p:cNvSpPr>
          <p:nvPr>
            <p:ph type="ftr" sz="quarter" idx="11"/>
          </p:nvPr>
        </p:nvSpPr>
        <p:spPr>
          <a:ln/>
        </p:spPr>
        <p:txBody>
          <a:bodyPr/>
          <a:lstStyle>
            <a:lvl1pPr>
              <a:defRPr/>
            </a:lvl1pPr>
          </a:lstStyle>
          <a:p>
            <a:r>
              <a:rPr lang="en-US" smtClean="0"/>
              <a:t>Copyright © 2020 Carolina Academic Press, LLC. All rights reserved.</a:t>
            </a:r>
            <a:endParaRPr lang="en-US"/>
          </a:p>
        </p:txBody>
      </p:sp>
      <p:sp>
        <p:nvSpPr>
          <p:cNvPr id="4" name="Rectangle 9">
            <a:extLst>
              <a:ext uri="{FF2B5EF4-FFF2-40B4-BE49-F238E27FC236}">
                <a16:creationId xmlns:a16="http://schemas.microsoft.com/office/drawing/2014/main" xmlns="" id="{25F84964-04EE-264A-AFC7-564C30345A71}"/>
              </a:ext>
            </a:extLst>
          </p:cNvPr>
          <p:cNvSpPr>
            <a:spLocks noGrp="1" noChangeArrowheads="1"/>
          </p:cNvSpPr>
          <p:nvPr>
            <p:ph type="sldNum" sz="quarter" idx="12"/>
          </p:nvPr>
        </p:nvSpPr>
        <p:spPr>
          <a:ln/>
        </p:spPr>
        <p:txBody>
          <a:bodyPr/>
          <a:lstStyle>
            <a:lvl1pPr>
              <a:defRPr/>
            </a:lvl1pPr>
          </a:lstStyle>
          <a:p>
            <a:fld id="{B85C7317-BB1A-9E4A-B265-A881F6F63D5B}" type="slidenum">
              <a:rPr lang="en-US" smtClean="0"/>
              <a:t>‹#›</a:t>
            </a:fld>
            <a:endParaRPr lang="en-US"/>
          </a:p>
        </p:txBody>
      </p:sp>
    </p:spTree>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a:extLst>
              <a:ext uri="{FF2B5EF4-FFF2-40B4-BE49-F238E27FC236}">
                <a16:creationId xmlns:a16="http://schemas.microsoft.com/office/drawing/2014/main" xmlns="" id="{EA24F764-5DD0-DC42-B0A6-6A3FE5667792}"/>
              </a:ext>
            </a:extLst>
          </p:cNvPr>
          <p:cNvSpPr>
            <a:spLocks noGrp="1" noChangeArrowheads="1"/>
          </p:cNvSpPr>
          <p:nvPr>
            <p:ph type="dt" sz="half" idx="10"/>
          </p:nvPr>
        </p:nvSpPr>
        <p:spPr>
          <a:ln/>
        </p:spPr>
        <p:txBody>
          <a:bodyPr/>
          <a:lstStyle>
            <a:lvl1pPr>
              <a:defRPr/>
            </a:lvl1pPr>
          </a:lstStyle>
          <a:p>
            <a:fld id="{5FB2838C-A3B5-BE4C-8AB0-98AD4D5F042C}" type="datetime1">
              <a:rPr lang="en-US" smtClean="0"/>
              <a:t>12/18/19</a:t>
            </a:fld>
            <a:endParaRPr lang="en-US"/>
          </a:p>
        </p:txBody>
      </p:sp>
      <p:sp>
        <p:nvSpPr>
          <p:cNvPr id="6" name="Rectangle 8">
            <a:extLst>
              <a:ext uri="{FF2B5EF4-FFF2-40B4-BE49-F238E27FC236}">
                <a16:creationId xmlns:a16="http://schemas.microsoft.com/office/drawing/2014/main" xmlns="" id="{1FD3B91E-79F9-8C46-BC91-BD4055524B3D}"/>
              </a:ext>
            </a:extLst>
          </p:cNvPr>
          <p:cNvSpPr>
            <a:spLocks noGrp="1" noChangeArrowheads="1"/>
          </p:cNvSpPr>
          <p:nvPr>
            <p:ph type="ftr" sz="quarter" idx="11"/>
          </p:nvPr>
        </p:nvSpPr>
        <p:spPr>
          <a:ln/>
        </p:spPr>
        <p:txBody>
          <a:bodyPr/>
          <a:lstStyle>
            <a:lvl1pPr>
              <a:defRPr/>
            </a:lvl1pPr>
          </a:lstStyle>
          <a:p>
            <a:r>
              <a:rPr lang="en-US" smtClean="0"/>
              <a:t>Copyright © 2020 Carolina Academic Press, LLC. All rights reserved.</a:t>
            </a:r>
            <a:endParaRPr lang="en-US"/>
          </a:p>
        </p:txBody>
      </p:sp>
      <p:sp>
        <p:nvSpPr>
          <p:cNvPr id="7" name="Rectangle 9">
            <a:extLst>
              <a:ext uri="{FF2B5EF4-FFF2-40B4-BE49-F238E27FC236}">
                <a16:creationId xmlns:a16="http://schemas.microsoft.com/office/drawing/2014/main" xmlns="" id="{E3511C43-6166-174D-B33C-DCB68A92B97D}"/>
              </a:ext>
            </a:extLst>
          </p:cNvPr>
          <p:cNvSpPr>
            <a:spLocks noGrp="1" noChangeArrowheads="1"/>
          </p:cNvSpPr>
          <p:nvPr>
            <p:ph type="sldNum" sz="quarter" idx="12"/>
          </p:nvPr>
        </p:nvSpPr>
        <p:spPr>
          <a:ln/>
        </p:spPr>
        <p:txBody>
          <a:bodyPr/>
          <a:lstStyle>
            <a:lvl1pPr>
              <a:defRPr/>
            </a:lvl1pPr>
          </a:lstStyle>
          <a:p>
            <a:fld id="{B85C7317-BB1A-9E4A-B265-A881F6F63D5B}" type="slidenum">
              <a:rPr lang="en-US" smtClean="0"/>
              <a:t>‹#›</a:t>
            </a:fld>
            <a:endParaRPr lang="en-US"/>
          </a:p>
        </p:txBody>
      </p:sp>
    </p:spTree>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a:extLst>
              <a:ext uri="{FF2B5EF4-FFF2-40B4-BE49-F238E27FC236}">
                <a16:creationId xmlns:a16="http://schemas.microsoft.com/office/drawing/2014/main" xmlns="" id="{6A7A2539-EA8C-8649-A876-4B27908D5A40}"/>
              </a:ext>
            </a:extLst>
          </p:cNvPr>
          <p:cNvSpPr>
            <a:spLocks noGrp="1" noChangeArrowheads="1"/>
          </p:cNvSpPr>
          <p:nvPr>
            <p:ph type="dt" sz="half" idx="10"/>
          </p:nvPr>
        </p:nvSpPr>
        <p:spPr>
          <a:ln/>
        </p:spPr>
        <p:txBody>
          <a:bodyPr/>
          <a:lstStyle>
            <a:lvl1pPr>
              <a:defRPr/>
            </a:lvl1pPr>
          </a:lstStyle>
          <a:p>
            <a:fld id="{4F69CB0E-7CFA-DE40-92E9-0946050CC17A}" type="datetime1">
              <a:rPr lang="en-US" smtClean="0"/>
              <a:t>12/18/19</a:t>
            </a:fld>
            <a:endParaRPr lang="en-US"/>
          </a:p>
        </p:txBody>
      </p:sp>
      <p:sp>
        <p:nvSpPr>
          <p:cNvPr id="6" name="Rectangle 8">
            <a:extLst>
              <a:ext uri="{FF2B5EF4-FFF2-40B4-BE49-F238E27FC236}">
                <a16:creationId xmlns:a16="http://schemas.microsoft.com/office/drawing/2014/main" xmlns="" id="{2EF59F9A-F90C-8747-B14D-B48751125B55}"/>
              </a:ext>
            </a:extLst>
          </p:cNvPr>
          <p:cNvSpPr>
            <a:spLocks noGrp="1" noChangeArrowheads="1"/>
          </p:cNvSpPr>
          <p:nvPr>
            <p:ph type="ftr" sz="quarter" idx="11"/>
          </p:nvPr>
        </p:nvSpPr>
        <p:spPr>
          <a:ln/>
        </p:spPr>
        <p:txBody>
          <a:bodyPr/>
          <a:lstStyle>
            <a:lvl1pPr>
              <a:defRPr/>
            </a:lvl1pPr>
          </a:lstStyle>
          <a:p>
            <a:r>
              <a:rPr lang="en-US" smtClean="0"/>
              <a:t>Copyright © 2020 Carolina Academic Press, LLC. All rights reserved.</a:t>
            </a:r>
            <a:endParaRPr lang="en-US"/>
          </a:p>
        </p:txBody>
      </p:sp>
      <p:sp>
        <p:nvSpPr>
          <p:cNvPr id="7" name="Rectangle 9">
            <a:extLst>
              <a:ext uri="{FF2B5EF4-FFF2-40B4-BE49-F238E27FC236}">
                <a16:creationId xmlns:a16="http://schemas.microsoft.com/office/drawing/2014/main" xmlns="" id="{FE35B6A1-24E3-3747-85D6-F06820F36481}"/>
              </a:ext>
            </a:extLst>
          </p:cNvPr>
          <p:cNvSpPr>
            <a:spLocks noGrp="1" noChangeArrowheads="1"/>
          </p:cNvSpPr>
          <p:nvPr>
            <p:ph type="sldNum" sz="quarter" idx="12"/>
          </p:nvPr>
        </p:nvSpPr>
        <p:spPr>
          <a:ln/>
        </p:spPr>
        <p:txBody>
          <a:bodyPr/>
          <a:lstStyle>
            <a:lvl1pPr>
              <a:defRPr/>
            </a:lvl1pPr>
          </a:lstStyle>
          <a:p>
            <a:fld id="{B85C7317-BB1A-9E4A-B265-A881F6F63D5B}" type="slidenum">
              <a:rPr lang="en-US" smtClean="0"/>
              <a:t>‹#›</a:t>
            </a:fld>
            <a:endParaRPr lang="en-US"/>
          </a:p>
        </p:txBody>
      </p:sp>
    </p:spTree>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42175B1E-8A91-7C4B-81C1-33EFCEFD4A32}"/>
              </a:ext>
            </a:extLst>
          </p:cNvPr>
          <p:cNvSpPr>
            <a:spLocks noGrp="1" noChangeArrowheads="1"/>
          </p:cNvSpPr>
          <p:nvPr>
            <p:ph type="title"/>
          </p:nvPr>
        </p:nvSpPr>
        <p:spPr bwMode="auto">
          <a:xfrm>
            <a:off x="1016000" y="333375"/>
            <a:ext cx="10261600" cy="1066800"/>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title style</a:t>
            </a:r>
          </a:p>
        </p:txBody>
      </p:sp>
      <p:sp>
        <p:nvSpPr>
          <p:cNvPr id="1027" name="Rectangle 3">
            <a:extLst>
              <a:ext uri="{FF2B5EF4-FFF2-40B4-BE49-F238E27FC236}">
                <a16:creationId xmlns:a16="http://schemas.microsoft.com/office/drawing/2014/main" xmlns="" id="{0B8A4BD3-EE99-5847-9978-488BF6687D3C}"/>
              </a:ext>
            </a:extLst>
          </p:cNvPr>
          <p:cNvSpPr>
            <a:spLocks noGrp="1" noChangeArrowheads="1"/>
          </p:cNvSpPr>
          <p:nvPr>
            <p:ph type="body" idx="1"/>
          </p:nvPr>
        </p:nvSpPr>
        <p:spPr bwMode="auto">
          <a:xfrm>
            <a:off x="1016000" y="1773239"/>
            <a:ext cx="10261600" cy="4751387"/>
          </a:xfrm>
          <a:prstGeom prst="rect">
            <a:avLst/>
          </a:prstGeom>
          <a:noFill/>
          <a:ln>
            <a:noFill/>
          </a:ln>
          <a:effectLst>
            <a:outerShdw dist="35921" dir="2700000" algn="ctr" rotWithShape="0">
              <a:schemeClr val="bg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259079" name="Rectangle 7">
            <a:extLst>
              <a:ext uri="{FF2B5EF4-FFF2-40B4-BE49-F238E27FC236}">
                <a16:creationId xmlns:a16="http://schemas.microsoft.com/office/drawing/2014/main" xmlns="" id="{E39A759E-7D50-914C-99B5-74030400D80D}"/>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ahoma" pitchFamily="34" charset="0"/>
                <a:ea typeface="+mn-ea"/>
              </a:defRPr>
            </a:lvl1pPr>
          </a:lstStyle>
          <a:p>
            <a:fld id="{10E59AF4-89D4-B749-B753-3DEA083CE565}" type="datetime1">
              <a:rPr lang="en-US" smtClean="0"/>
              <a:t>12/18/19</a:t>
            </a:fld>
            <a:endParaRPr lang="en-US"/>
          </a:p>
        </p:txBody>
      </p:sp>
      <p:sp>
        <p:nvSpPr>
          <p:cNvPr id="259080" name="Rectangle 8">
            <a:extLst>
              <a:ext uri="{FF2B5EF4-FFF2-40B4-BE49-F238E27FC236}">
                <a16:creationId xmlns:a16="http://schemas.microsoft.com/office/drawing/2014/main" xmlns="" id="{10936705-81C1-A14C-B58B-5F95914ADE72}"/>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ahoma" pitchFamily="34" charset="0"/>
                <a:ea typeface="+mn-ea"/>
              </a:defRPr>
            </a:lvl1pPr>
          </a:lstStyle>
          <a:p>
            <a:r>
              <a:rPr lang="en-US" smtClean="0"/>
              <a:t>Copyright © 2020 Carolina Academic Press, LLC. All rights reserved.</a:t>
            </a:r>
            <a:endParaRPr lang="en-US"/>
          </a:p>
        </p:txBody>
      </p:sp>
      <p:sp>
        <p:nvSpPr>
          <p:cNvPr id="259081" name="Rectangle 9">
            <a:extLst>
              <a:ext uri="{FF2B5EF4-FFF2-40B4-BE49-F238E27FC236}">
                <a16:creationId xmlns:a16="http://schemas.microsoft.com/office/drawing/2014/main" xmlns="" id="{8824561B-57A7-5344-8B07-477CD167C463}"/>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85C7317-BB1A-9E4A-B265-A881F6F63D5B}" type="slidenum">
              <a:rPr lang="en-US" smtClean="0"/>
              <a:t>‹#›</a:t>
            </a:fld>
            <a:endParaRPr lang="en-US"/>
          </a:p>
        </p:txBody>
      </p:sp>
    </p:spTree>
    <p:extLst>
      <p:ext uri="{BB962C8B-B14F-4D97-AF65-F5344CB8AC3E}">
        <p14:creationId xmlns:p14="http://schemas.microsoft.com/office/powerpoint/2010/main" val="1828449139"/>
      </p:ext>
    </p:extLst>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p:random/>
  </p:transition>
  <p:hf sldNum="0" hdr="0" dt="0"/>
  <p:txStyles>
    <p:titleStyle>
      <a:lvl1pPr algn="ctr" rtl="0" eaLnBrk="1" fontAlgn="base" hangingPunct="1">
        <a:spcBef>
          <a:spcPct val="0"/>
        </a:spcBef>
        <a:spcAft>
          <a:spcPct val="0"/>
        </a:spcAft>
        <a:defRPr kumimoji="1" sz="4400">
          <a:solidFill>
            <a:schemeClr val="tx2"/>
          </a:solidFill>
          <a:latin typeface="+mj-lt"/>
          <a:ea typeface="ＭＳ Ｐゴシック" charset="0"/>
          <a:cs typeface="+mj-cs"/>
        </a:defRPr>
      </a:lvl1pPr>
      <a:lvl2pPr algn="ctr" rtl="0" eaLnBrk="1" fontAlgn="base" hangingPunct="1">
        <a:spcBef>
          <a:spcPct val="0"/>
        </a:spcBef>
        <a:spcAft>
          <a:spcPct val="0"/>
        </a:spcAft>
        <a:defRPr kumimoji="1" sz="4400">
          <a:solidFill>
            <a:schemeClr val="tx2"/>
          </a:solidFill>
          <a:latin typeface="Tahoma" pitchFamily="34" charset="0"/>
          <a:ea typeface="ＭＳ Ｐゴシック" charset="0"/>
        </a:defRPr>
      </a:lvl2pPr>
      <a:lvl3pPr algn="ctr" rtl="0" eaLnBrk="1" fontAlgn="base" hangingPunct="1">
        <a:spcBef>
          <a:spcPct val="0"/>
        </a:spcBef>
        <a:spcAft>
          <a:spcPct val="0"/>
        </a:spcAft>
        <a:defRPr kumimoji="1" sz="4400">
          <a:solidFill>
            <a:schemeClr val="tx2"/>
          </a:solidFill>
          <a:latin typeface="Tahoma" pitchFamily="34" charset="0"/>
          <a:ea typeface="ＭＳ Ｐゴシック" charset="0"/>
        </a:defRPr>
      </a:lvl3pPr>
      <a:lvl4pPr algn="ctr" rtl="0" eaLnBrk="1" fontAlgn="base" hangingPunct="1">
        <a:spcBef>
          <a:spcPct val="0"/>
        </a:spcBef>
        <a:spcAft>
          <a:spcPct val="0"/>
        </a:spcAft>
        <a:defRPr kumimoji="1" sz="4400">
          <a:solidFill>
            <a:schemeClr val="tx2"/>
          </a:solidFill>
          <a:latin typeface="Tahoma" pitchFamily="34" charset="0"/>
          <a:ea typeface="ＭＳ Ｐゴシック" charset="0"/>
        </a:defRPr>
      </a:lvl4pPr>
      <a:lvl5pPr algn="ctr" rtl="0" eaLnBrk="1" fontAlgn="base" hangingPunct="1">
        <a:spcBef>
          <a:spcPct val="0"/>
        </a:spcBef>
        <a:spcAft>
          <a:spcPct val="0"/>
        </a:spcAft>
        <a:defRPr kumimoji="1" sz="4400">
          <a:solidFill>
            <a:schemeClr val="tx2"/>
          </a:solidFill>
          <a:latin typeface="Tahoma" pitchFamily="34" charset="0"/>
          <a:ea typeface="ＭＳ Ｐゴシック" charset="0"/>
        </a:defRPr>
      </a:lvl5pPr>
      <a:lvl6pPr marL="457200" algn="ctr" rtl="0" eaLnBrk="1" fontAlgn="base" hangingPunct="1">
        <a:spcBef>
          <a:spcPct val="0"/>
        </a:spcBef>
        <a:spcAft>
          <a:spcPct val="0"/>
        </a:spcAft>
        <a:defRPr kumimoji="1" sz="4400">
          <a:solidFill>
            <a:schemeClr val="tx2"/>
          </a:solidFill>
          <a:latin typeface="Tahoma" pitchFamily="34" charset="0"/>
        </a:defRPr>
      </a:lvl6pPr>
      <a:lvl7pPr marL="914400" algn="ctr" rtl="0" eaLnBrk="1" fontAlgn="base" hangingPunct="1">
        <a:spcBef>
          <a:spcPct val="0"/>
        </a:spcBef>
        <a:spcAft>
          <a:spcPct val="0"/>
        </a:spcAft>
        <a:defRPr kumimoji="1" sz="4400">
          <a:solidFill>
            <a:schemeClr val="tx2"/>
          </a:solidFill>
          <a:latin typeface="Tahoma" pitchFamily="34" charset="0"/>
        </a:defRPr>
      </a:lvl7pPr>
      <a:lvl8pPr marL="1371600" algn="ctr" rtl="0" eaLnBrk="1" fontAlgn="base" hangingPunct="1">
        <a:spcBef>
          <a:spcPct val="0"/>
        </a:spcBef>
        <a:spcAft>
          <a:spcPct val="0"/>
        </a:spcAft>
        <a:defRPr kumimoji="1" sz="4400">
          <a:solidFill>
            <a:schemeClr val="tx2"/>
          </a:solidFill>
          <a:latin typeface="Tahoma" pitchFamily="34" charset="0"/>
        </a:defRPr>
      </a:lvl8pPr>
      <a:lvl9pPr marL="1828800" algn="ctr" rtl="0" eaLnBrk="1" fontAlgn="base" hangingPunct="1">
        <a:spcBef>
          <a:spcPct val="0"/>
        </a:spcBef>
        <a:spcAft>
          <a:spcPct val="0"/>
        </a:spcAft>
        <a:defRPr kumimoji="1" sz="4400">
          <a:solidFill>
            <a:schemeClr val="tx2"/>
          </a:solidFill>
          <a:latin typeface="Tahoma" pitchFamily="34" charset="0"/>
        </a:defRPr>
      </a:lvl9pPr>
    </p:titleStyle>
    <p:bodyStyle>
      <a:lvl1pPr marL="342900" indent="-342900" algn="l" rtl="0" eaLnBrk="1" fontAlgn="base" hangingPunct="1">
        <a:spcBef>
          <a:spcPct val="20000"/>
        </a:spcBef>
        <a:spcAft>
          <a:spcPct val="0"/>
        </a:spcAft>
        <a:buClr>
          <a:schemeClr val="accent1"/>
        </a:buClr>
        <a:buSzPct val="75000"/>
        <a:buFont typeface="Wingdings" pitchFamily="2" charset="2"/>
        <a:buChar char="l"/>
        <a:defRPr kumimoji="1" sz="3200">
          <a:solidFill>
            <a:schemeClr val="tx1"/>
          </a:solidFill>
          <a:latin typeface="+mn-lt"/>
          <a:ea typeface="ＭＳ Ｐゴシック" charset="0"/>
          <a:cs typeface="+mn-cs"/>
        </a:defRPr>
      </a:lvl1pPr>
      <a:lvl2pPr marL="742950" indent="-285750" algn="l" rtl="0" eaLnBrk="1" fontAlgn="base" hangingPunct="1">
        <a:spcBef>
          <a:spcPct val="20000"/>
        </a:spcBef>
        <a:spcAft>
          <a:spcPct val="0"/>
        </a:spcAft>
        <a:buClr>
          <a:schemeClr val="accent1"/>
        </a:buClr>
        <a:buSzPct val="75000"/>
        <a:buFont typeface="Wingdings" pitchFamily="2" charset="2"/>
        <a:buChar char="l"/>
        <a:defRPr kumimoji="1" sz="2800">
          <a:solidFill>
            <a:schemeClr val="tx1"/>
          </a:solidFill>
          <a:latin typeface="+mn-lt"/>
          <a:ea typeface="ＭＳ Ｐゴシック" charset="0"/>
        </a:defRPr>
      </a:lvl2pPr>
      <a:lvl3pPr marL="1143000" indent="-228600" algn="l" rtl="0" eaLnBrk="1" fontAlgn="base" hangingPunct="1">
        <a:spcBef>
          <a:spcPct val="20000"/>
        </a:spcBef>
        <a:spcAft>
          <a:spcPct val="0"/>
        </a:spcAft>
        <a:buClr>
          <a:schemeClr val="accent1"/>
        </a:buClr>
        <a:buSzPct val="75000"/>
        <a:buFont typeface="Wingdings" pitchFamily="2" charset="2"/>
        <a:buChar char="l"/>
        <a:defRPr kumimoji="1" sz="2400">
          <a:solidFill>
            <a:schemeClr val="tx1"/>
          </a:solidFill>
          <a:latin typeface="+mn-lt"/>
          <a:ea typeface="ＭＳ Ｐゴシック" charset="0"/>
        </a:defRPr>
      </a:lvl3pPr>
      <a:lvl4pPr marL="1562100" indent="-228600" algn="l" rtl="0" eaLnBrk="1" fontAlgn="base" hangingPunct="1">
        <a:spcBef>
          <a:spcPct val="20000"/>
        </a:spcBef>
        <a:spcAft>
          <a:spcPct val="0"/>
        </a:spcAft>
        <a:buClr>
          <a:schemeClr val="accent1"/>
        </a:buClr>
        <a:buSzPct val="75000"/>
        <a:buFont typeface="Wingdings" pitchFamily="2" charset="2"/>
        <a:buChar char="l"/>
        <a:defRPr kumimoji="1" sz="2000">
          <a:solidFill>
            <a:schemeClr val="tx1"/>
          </a:solidFill>
          <a:latin typeface="+mn-lt"/>
          <a:ea typeface="ＭＳ Ｐゴシック" charset="0"/>
        </a:defRPr>
      </a:lvl4pPr>
      <a:lvl5pPr marL="1981200" indent="-228600" algn="l" rtl="0" eaLnBrk="1" fontAlgn="base" hangingPunct="1">
        <a:spcBef>
          <a:spcPct val="20000"/>
        </a:spcBef>
        <a:spcAft>
          <a:spcPct val="0"/>
        </a:spcAft>
        <a:buClr>
          <a:schemeClr val="accent1"/>
        </a:buClr>
        <a:buSzPct val="75000"/>
        <a:buFont typeface="Wingdings" pitchFamily="2" charset="2"/>
        <a:buChar char="l"/>
        <a:defRPr kumimoji="1" sz="2000">
          <a:solidFill>
            <a:schemeClr val="tx1"/>
          </a:solidFill>
          <a:latin typeface="+mn-lt"/>
          <a:ea typeface="ＭＳ Ｐゴシック" charset="0"/>
        </a:defRPr>
      </a:lvl5pPr>
      <a:lvl6pPr marL="2438400" indent="-228600" algn="l" rtl="0" eaLnBrk="1" fontAlgn="base" hangingPunct="1">
        <a:spcBef>
          <a:spcPct val="20000"/>
        </a:spcBef>
        <a:spcAft>
          <a:spcPct val="0"/>
        </a:spcAft>
        <a:buClr>
          <a:schemeClr val="accent1"/>
        </a:buClr>
        <a:buSzPct val="75000"/>
        <a:buFont typeface="Wingdings" pitchFamily="2" charset="2"/>
        <a:buChar char="l"/>
        <a:defRPr kumimoji="1" sz="2000">
          <a:solidFill>
            <a:schemeClr val="tx1"/>
          </a:solidFill>
          <a:latin typeface="+mn-lt"/>
        </a:defRPr>
      </a:lvl6pPr>
      <a:lvl7pPr marL="2895600" indent="-228600" algn="l" rtl="0" eaLnBrk="1" fontAlgn="base" hangingPunct="1">
        <a:spcBef>
          <a:spcPct val="20000"/>
        </a:spcBef>
        <a:spcAft>
          <a:spcPct val="0"/>
        </a:spcAft>
        <a:buClr>
          <a:schemeClr val="accent1"/>
        </a:buClr>
        <a:buSzPct val="75000"/>
        <a:buFont typeface="Wingdings" pitchFamily="2" charset="2"/>
        <a:buChar char="l"/>
        <a:defRPr kumimoji="1" sz="2000">
          <a:solidFill>
            <a:schemeClr val="tx1"/>
          </a:solidFill>
          <a:latin typeface="+mn-lt"/>
        </a:defRPr>
      </a:lvl7pPr>
      <a:lvl8pPr marL="3352800" indent="-228600" algn="l" rtl="0" eaLnBrk="1" fontAlgn="base" hangingPunct="1">
        <a:spcBef>
          <a:spcPct val="20000"/>
        </a:spcBef>
        <a:spcAft>
          <a:spcPct val="0"/>
        </a:spcAft>
        <a:buClr>
          <a:schemeClr val="accent1"/>
        </a:buClr>
        <a:buSzPct val="75000"/>
        <a:buFont typeface="Wingdings" pitchFamily="2" charset="2"/>
        <a:buChar char="l"/>
        <a:defRPr kumimoji="1" sz="2000">
          <a:solidFill>
            <a:schemeClr val="tx1"/>
          </a:solidFill>
          <a:latin typeface="+mn-lt"/>
        </a:defRPr>
      </a:lvl8pPr>
      <a:lvl9pPr marL="3810000" indent="-228600" algn="l" rtl="0" eaLnBrk="1" fontAlgn="base" hangingPunct="1">
        <a:spcBef>
          <a:spcPct val="20000"/>
        </a:spcBef>
        <a:spcAft>
          <a:spcPct val="0"/>
        </a:spcAft>
        <a:buClr>
          <a:schemeClr val="accent1"/>
        </a:buClr>
        <a:buSzPct val="75000"/>
        <a:buFont typeface="Wingdings" pitchFamily="2" charset="2"/>
        <a:buChar char="l"/>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2.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emf"/><Relationship Id="rId1" Type="http://schemas.openxmlformats.org/officeDocument/2006/relationships/slideLayout" Target="../slideLayouts/slideLayout12.xml"/><Relationship Id="rId2" Type="http://schemas.openxmlformats.org/officeDocument/2006/relationships/image" Target="../media/image4.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emf"/><Relationship Id="rId5" Type="http://schemas.openxmlformats.org/officeDocument/2006/relationships/image" Target="../media/image9.gif"/><Relationship Id="rId6" Type="http://schemas.openxmlformats.org/officeDocument/2006/relationships/image" Target="../media/image10.gif"/><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erin@cap-pres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EFBC15-4C92-2B4C-A717-6C466F4BAB65}"/>
              </a:ext>
            </a:extLst>
          </p:cNvPr>
          <p:cNvSpPr>
            <a:spLocks noGrp="1"/>
          </p:cNvSpPr>
          <p:nvPr>
            <p:ph type="title"/>
          </p:nvPr>
        </p:nvSpPr>
        <p:spPr/>
        <p:txBody>
          <a:bodyPr/>
          <a:lstStyle/>
          <a:p>
            <a:pPr eaLnBrk="1" hangingPunct="1">
              <a:defRPr/>
            </a:pPr>
            <a:r>
              <a:rPr lang="en-US" b="1" dirty="0">
                <a:solidFill>
                  <a:schemeClr val="tx2">
                    <a:lumMod val="60000"/>
                    <a:lumOff val="40000"/>
                  </a:schemeClr>
                </a:solidFill>
                <a:ea typeface="+mj-ea"/>
              </a:rPr>
              <a:t>Review of Contract</a:t>
            </a:r>
          </a:p>
        </p:txBody>
      </p:sp>
      <p:sp>
        <p:nvSpPr>
          <p:cNvPr id="3" name="Content Placeholder 2">
            <a:extLst>
              <a:ext uri="{FF2B5EF4-FFF2-40B4-BE49-F238E27FC236}">
                <a16:creationId xmlns:a16="http://schemas.microsoft.com/office/drawing/2014/main" xmlns="" id="{1E94C4EE-24F8-0C4C-B088-C6DC87757D1E}"/>
              </a:ext>
            </a:extLst>
          </p:cNvPr>
          <p:cNvSpPr>
            <a:spLocks noGrp="1"/>
          </p:cNvSpPr>
          <p:nvPr>
            <p:ph idx="1"/>
          </p:nvPr>
        </p:nvSpPr>
        <p:spPr/>
        <p:txBody>
          <a:bodyPr/>
          <a:lstStyle/>
          <a:p>
            <a:pPr eaLnBrk="1" hangingPunct="1"/>
            <a:r>
              <a:rPr lang="en-US" altLang="en-US">
                <a:ea typeface="ＭＳ Ｐゴシック" panose="020B0600070205080204" pitchFamily="34" charset="-128"/>
              </a:rPr>
              <a:t>Parties</a:t>
            </a:r>
            <a:r>
              <a:rPr lang="ja-JP" altLang="en-US">
                <a:ea typeface="ＭＳ Ｐゴシック" panose="020B0600070205080204" pitchFamily="34" charset="-128"/>
              </a:rPr>
              <a:t>’</a:t>
            </a:r>
            <a:r>
              <a:rPr lang="en-US" altLang="ja-JP">
                <a:ea typeface="ＭＳ Ｐゴシック" panose="020B0600070205080204" pitchFamily="34" charset="-128"/>
              </a:rPr>
              <a:t> goals</a:t>
            </a:r>
          </a:p>
          <a:p>
            <a:pPr lvl="1" eaLnBrk="1" hangingPunct="1"/>
            <a:r>
              <a:rPr lang="en-US" altLang="en-US" sz="3200">
                <a:ea typeface="ＭＳ Ｐゴシック" panose="020B0600070205080204" pitchFamily="34" charset="-128"/>
              </a:rPr>
              <a:t>Main goals?</a:t>
            </a:r>
          </a:p>
          <a:p>
            <a:pPr lvl="1" eaLnBrk="1" hangingPunct="1"/>
            <a:r>
              <a:rPr lang="en-US" altLang="en-US" sz="3200">
                <a:ea typeface="ＭＳ Ｐゴシック" panose="020B0600070205080204" pitchFamily="34" charset="-128"/>
              </a:rPr>
              <a:t>Subsidiary goals?</a:t>
            </a:r>
          </a:p>
          <a:p>
            <a:pPr eaLnBrk="1" hangingPunct="1"/>
            <a:r>
              <a:rPr lang="en-US" altLang="en-US">
                <a:ea typeface="ＭＳ Ｐゴシック" panose="020B0600070205080204" pitchFamily="34" charset="-128"/>
              </a:rPr>
              <a:t>Cancellation rights?</a:t>
            </a:r>
          </a:p>
          <a:p>
            <a:pPr eaLnBrk="1" hangingPunct="1"/>
            <a:r>
              <a:rPr lang="en-US" altLang="en-US">
                <a:ea typeface="ＭＳ Ｐゴシック" panose="020B0600070205080204" pitchFamily="34" charset="-128"/>
              </a:rPr>
              <a:t>Is client protected? (What are your concerns?)</a:t>
            </a:r>
          </a:p>
          <a:p>
            <a:pPr eaLnBrk="1" hangingPunct="1"/>
            <a:r>
              <a:rPr lang="en-US" altLang="en-US">
                <a:ea typeface="ＭＳ Ｐゴシック" panose="020B0600070205080204" pitchFamily="34" charset="-128"/>
              </a:rPr>
              <a:t>Is the contract fully enforceable?</a:t>
            </a:r>
          </a:p>
          <a:p>
            <a:pPr eaLnBrk="1" hangingPunct="1"/>
            <a:r>
              <a:rPr lang="en-US" altLang="en-US">
                <a:ea typeface="ＭＳ Ｐゴシック" panose="020B0600070205080204" pitchFamily="34" charset="-128"/>
              </a:rPr>
              <a:t>Clauses identified?</a:t>
            </a:r>
          </a:p>
        </p:txBody>
      </p:sp>
      <p:sp>
        <p:nvSpPr>
          <p:cNvPr id="4" name="Footer Placeholder 3"/>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12131345"/>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770" decel="100000"/>
                                        <p:tgtEl>
                                          <p:spTgt spid="3">
                                            <p:txEl>
                                              <p:pRg st="1" end="1"/>
                                            </p:txEl>
                                          </p:spTgt>
                                        </p:tgtEl>
                                      </p:cBhvr>
                                    </p:animEffect>
                                    <p:animScale>
                                      <p:cBhvr>
                                        <p:cTn id="17" dur="770" decel="100000"/>
                                        <p:tgtEl>
                                          <p:spTgt spid="3">
                                            <p:txEl>
                                              <p:pRg st="1" end="1"/>
                                            </p:txEl>
                                          </p:spTgt>
                                        </p:tgtEl>
                                      </p:cBhvr>
                                      <p:from x="10000" y="10000"/>
                                      <p:to x="200000" y="450000"/>
                                    </p:animScale>
                                    <p:animScale>
                                      <p:cBhvr>
                                        <p:cTn id="18" dur="1230" accel="100000" fill="hold">
                                          <p:stCondLst>
                                            <p:cond delay="770"/>
                                          </p:stCondLst>
                                        </p:cTn>
                                        <p:tgtEl>
                                          <p:spTgt spid="3">
                                            <p:txEl>
                                              <p:pRg st="1" end="1"/>
                                            </p:txEl>
                                          </p:spTgt>
                                        </p:tgtEl>
                                      </p:cBhvr>
                                      <p:from x="200000" y="450000"/>
                                      <p:to x="100000" y="100000"/>
                                    </p:animScale>
                                    <p:set>
                                      <p:cBhvr>
                                        <p:cTn id="19" dur="770" fill="hold"/>
                                        <p:tgtEl>
                                          <p:spTgt spid="3">
                                            <p:txEl>
                                              <p:pRg st="1" end="1"/>
                                            </p:txEl>
                                          </p:spTgt>
                                        </p:tgtEl>
                                        <p:attrNameLst>
                                          <p:attrName>ppt_x</p:attrName>
                                        </p:attrNameLst>
                                      </p:cBhvr>
                                      <p:to>
                                        <p:strVal val="(0.5)"/>
                                      </p:to>
                                    </p:set>
                                    <p:anim from="(0.5)" to="(#ppt_x)" calcmode="lin" valueType="num">
                                      <p:cBhvr>
                                        <p:cTn id="20" dur="1230" accel="100000" fill="hold">
                                          <p:stCondLst>
                                            <p:cond delay="770"/>
                                          </p:stCondLst>
                                        </p:cTn>
                                        <p:tgtEl>
                                          <p:spTgt spid="3">
                                            <p:txEl>
                                              <p:pRg st="1" end="1"/>
                                            </p:txEl>
                                          </p:spTgt>
                                        </p:tgtEl>
                                        <p:attrNameLst>
                                          <p:attrName>ppt_x</p:attrName>
                                        </p:attrNameLst>
                                      </p:cBhvr>
                                    </p:anim>
                                    <p:set>
                                      <p:cBhvr>
                                        <p:cTn id="21" dur="770" fill="hold"/>
                                        <p:tgtEl>
                                          <p:spTgt spid="3">
                                            <p:txEl>
                                              <p:pRg st="1" end="1"/>
                                            </p:txEl>
                                          </p:spTgt>
                                        </p:tgtEl>
                                        <p:attrNameLst>
                                          <p:attrName>ppt_y</p:attrName>
                                        </p:attrNameLst>
                                      </p:cBhvr>
                                      <p:to>
                                        <p:strVal val="(#ppt_y+0.4)"/>
                                      </p:to>
                                    </p:set>
                                    <p:anim from="(#ppt_y+0.4)" to="(#ppt_y)" calcmode="lin" valueType="num">
                                      <p:cBhvr>
                                        <p:cTn id="22" dur="1230" accel="100000" fill="hold">
                                          <p:stCondLst>
                                            <p:cond delay="770"/>
                                          </p:stCondLst>
                                        </p:cTn>
                                        <p:tgtEl>
                                          <p:spTgt spid="3">
                                            <p:txEl>
                                              <p:pRg st="1" end="1"/>
                                            </p:txEl>
                                          </p:spTgt>
                                        </p:tgtEl>
                                        <p:attrNameLst>
                                          <p:attrName>ppt_y</p:attrName>
                                        </p:attrNameLst>
                                      </p:cBhvr>
                                    </p:anim>
                                  </p:childTnLst>
                                </p:cTn>
                              </p:par>
                              <p:par>
                                <p:cTn id="23" presetID="51" presetClass="entr" presetSubtype="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770" decel="100000"/>
                                        <p:tgtEl>
                                          <p:spTgt spid="3">
                                            <p:txEl>
                                              <p:pRg st="2" end="2"/>
                                            </p:txEl>
                                          </p:spTgt>
                                        </p:tgtEl>
                                      </p:cBhvr>
                                    </p:animEffect>
                                    <p:animScale>
                                      <p:cBhvr>
                                        <p:cTn id="26" dur="770" decel="100000"/>
                                        <p:tgtEl>
                                          <p:spTgt spid="3">
                                            <p:txEl>
                                              <p:pRg st="2" end="2"/>
                                            </p:txEl>
                                          </p:spTgt>
                                        </p:tgtEl>
                                      </p:cBhvr>
                                      <p:from x="10000" y="10000"/>
                                      <p:to x="200000" y="450000"/>
                                    </p:animScale>
                                    <p:animScale>
                                      <p:cBhvr>
                                        <p:cTn id="27" dur="1230" accel="100000" fill="hold">
                                          <p:stCondLst>
                                            <p:cond delay="770"/>
                                          </p:stCondLst>
                                        </p:cTn>
                                        <p:tgtEl>
                                          <p:spTgt spid="3">
                                            <p:txEl>
                                              <p:pRg st="2" end="2"/>
                                            </p:txEl>
                                          </p:spTgt>
                                        </p:tgtEl>
                                      </p:cBhvr>
                                      <p:from x="200000" y="450000"/>
                                      <p:to x="100000" y="100000"/>
                                    </p:animScale>
                                    <p:set>
                                      <p:cBhvr>
                                        <p:cTn id="28" dur="770" fill="hold"/>
                                        <p:tgtEl>
                                          <p:spTgt spid="3">
                                            <p:txEl>
                                              <p:pRg st="2" end="2"/>
                                            </p:txEl>
                                          </p:spTgt>
                                        </p:tgtEl>
                                        <p:attrNameLst>
                                          <p:attrName>ppt_x</p:attrName>
                                        </p:attrNameLst>
                                      </p:cBhvr>
                                      <p:to>
                                        <p:strVal val="(0.5)"/>
                                      </p:to>
                                    </p:set>
                                    <p:anim from="(0.5)" to="(#ppt_x)" calcmode="lin" valueType="num">
                                      <p:cBhvr>
                                        <p:cTn id="29" dur="1230" accel="100000" fill="hold">
                                          <p:stCondLst>
                                            <p:cond delay="770"/>
                                          </p:stCondLst>
                                        </p:cTn>
                                        <p:tgtEl>
                                          <p:spTgt spid="3">
                                            <p:txEl>
                                              <p:pRg st="2" end="2"/>
                                            </p:txEl>
                                          </p:spTgt>
                                        </p:tgtEl>
                                        <p:attrNameLst>
                                          <p:attrName>ppt_x</p:attrName>
                                        </p:attrNameLst>
                                      </p:cBhvr>
                                    </p:anim>
                                    <p:set>
                                      <p:cBhvr>
                                        <p:cTn id="30" dur="770" fill="hold"/>
                                        <p:tgtEl>
                                          <p:spTgt spid="3">
                                            <p:txEl>
                                              <p:pRg st="2" end="2"/>
                                            </p:txEl>
                                          </p:spTgt>
                                        </p:tgtEl>
                                        <p:attrNameLst>
                                          <p:attrName>ppt_y</p:attrName>
                                        </p:attrNameLst>
                                      </p:cBhvr>
                                      <p:to>
                                        <p:strVal val="(#ppt_y+0.4)"/>
                                      </p:to>
                                    </p:set>
                                    <p:anim from="(#ppt_y+0.4)" to="(#ppt_y)" calcmode="lin" valueType="num">
                                      <p:cBhvr>
                                        <p:cTn id="31" dur="1230" accel="100000" fill="hold">
                                          <p:stCondLst>
                                            <p:cond delay="770"/>
                                          </p:stCondLst>
                                        </p:cTn>
                                        <p:tgtEl>
                                          <p:spTgt spid="3">
                                            <p:txEl>
                                              <p:pRg st="2" end="2"/>
                                            </p:txEl>
                                          </p:spTgt>
                                        </p:tgtEl>
                                        <p:attrNameLst>
                                          <p:attrName>ppt_y</p:attrName>
                                        </p:attrNameLst>
                                      </p:cBhvr>
                                    </p:anim>
                                  </p:childTnLst>
                                </p:cTn>
                              </p:par>
                              <p:par>
                                <p:cTn id="32" presetID="51" presetClass="entr" presetSubtype="0" fill="hold"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770" decel="100000"/>
                                        <p:tgtEl>
                                          <p:spTgt spid="3">
                                            <p:txEl>
                                              <p:pRg st="3" end="3"/>
                                            </p:txEl>
                                          </p:spTgt>
                                        </p:tgtEl>
                                      </p:cBhvr>
                                    </p:animEffect>
                                    <p:animScale>
                                      <p:cBhvr>
                                        <p:cTn id="35" dur="770" decel="100000"/>
                                        <p:tgtEl>
                                          <p:spTgt spid="3">
                                            <p:txEl>
                                              <p:pRg st="3" end="3"/>
                                            </p:txEl>
                                          </p:spTgt>
                                        </p:tgtEl>
                                      </p:cBhvr>
                                      <p:from x="10000" y="10000"/>
                                      <p:to x="200000" y="450000"/>
                                    </p:animScale>
                                    <p:animScale>
                                      <p:cBhvr>
                                        <p:cTn id="36" dur="1230" accel="100000" fill="hold">
                                          <p:stCondLst>
                                            <p:cond delay="770"/>
                                          </p:stCondLst>
                                        </p:cTn>
                                        <p:tgtEl>
                                          <p:spTgt spid="3">
                                            <p:txEl>
                                              <p:pRg st="3" end="3"/>
                                            </p:txEl>
                                          </p:spTgt>
                                        </p:tgtEl>
                                      </p:cBhvr>
                                      <p:from x="200000" y="450000"/>
                                      <p:to x="100000" y="100000"/>
                                    </p:animScale>
                                    <p:set>
                                      <p:cBhvr>
                                        <p:cTn id="37" dur="770" fill="hold"/>
                                        <p:tgtEl>
                                          <p:spTgt spid="3">
                                            <p:txEl>
                                              <p:pRg st="3" end="3"/>
                                            </p:txEl>
                                          </p:spTgt>
                                        </p:tgtEl>
                                        <p:attrNameLst>
                                          <p:attrName>ppt_x</p:attrName>
                                        </p:attrNameLst>
                                      </p:cBhvr>
                                      <p:to>
                                        <p:strVal val="(0.5)"/>
                                      </p:to>
                                    </p:set>
                                    <p:anim from="(0.5)" to="(#ppt_x)" calcmode="lin" valueType="num">
                                      <p:cBhvr>
                                        <p:cTn id="38" dur="1230" accel="100000" fill="hold">
                                          <p:stCondLst>
                                            <p:cond delay="770"/>
                                          </p:stCondLst>
                                        </p:cTn>
                                        <p:tgtEl>
                                          <p:spTgt spid="3">
                                            <p:txEl>
                                              <p:pRg st="3" end="3"/>
                                            </p:txEl>
                                          </p:spTgt>
                                        </p:tgtEl>
                                        <p:attrNameLst>
                                          <p:attrName>ppt_x</p:attrName>
                                        </p:attrNameLst>
                                      </p:cBhvr>
                                    </p:anim>
                                    <p:set>
                                      <p:cBhvr>
                                        <p:cTn id="39" dur="770" fill="hold"/>
                                        <p:tgtEl>
                                          <p:spTgt spid="3">
                                            <p:txEl>
                                              <p:pRg st="3" end="3"/>
                                            </p:txEl>
                                          </p:spTgt>
                                        </p:tgtEl>
                                        <p:attrNameLst>
                                          <p:attrName>ppt_y</p:attrName>
                                        </p:attrNameLst>
                                      </p:cBhvr>
                                      <p:to>
                                        <p:strVal val="(#ppt_y+0.4)"/>
                                      </p:to>
                                    </p:set>
                                    <p:anim from="(#ppt_y+0.4)" to="(#ppt_y)" calcmode="lin" valueType="num">
                                      <p:cBhvr>
                                        <p:cTn id="40" dur="1230" accel="100000" fill="hold">
                                          <p:stCondLst>
                                            <p:cond delay="770"/>
                                          </p:stCondLst>
                                        </p:cTn>
                                        <p:tgtEl>
                                          <p:spTgt spid="3">
                                            <p:txEl>
                                              <p:pRg st="3" end="3"/>
                                            </p:txEl>
                                          </p:spTgt>
                                        </p:tgtEl>
                                        <p:attrNameLst>
                                          <p:attrName>ppt_y</p:attrName>
                                        </p:attrNameLst>
                                      </p:cBhvr>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51" presetClass="entr" presetSubtype="0"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770" decel="100000"/>
                                        <p:tgtEl>
                                          <p:spTgt spid="3">
                                            <p:txEl>
                                              <p:pRg st="4" end="4"/>
                                            </p:txEl>
                                          </p:spTgt>
                                        </p:tgtEl>
                                      </p:cBhvr>
                                    </p:animEffect>
                                    <p:animScale>
                                      <p:cBhvr>
                                        <p:cTn id="46" dur="770" decel="100000"/>
                                        <p:tgtEl>
                                          <p:spTgt spid="3">
                                            <p:txEl>
                                              <p:pRg st="4" end="4"/>
                                            </p:txEl>
                                          </p:spTgt>
                                        </p:tgtEl>
                                      </p:cBhvr>
                                      <p:from x="10000" y="10000"/>
                                      <p:to x="200000" y="450000"/>
                                    </p:animScale>
                                    <p:animScale>
                                      <p:cBhvr>
                                        <p:cTn id="47" dur="1230" accel="100000" fill="hold">
                                          <p:stCondLst>
                                            <p:cond delay="770"/>
                                          </p:stCondLst>
                                        </p:cTn>
                                        <p:tgtEl>
                                          <p:spTgt spid="3">
                                            <p:txEl>
                                              <p:pRg st="4" end="4"/>
                                            </p:txEl>
                                          </p:spTgt>
                                        </p:tgtEl>
                                      </p:cBhvr>
                                      <p:from x="200000" y="450000"/>
                                      <p:to x="100000" y="100000"/>
                                    </p:animScale>
                                    <p:set>
                                      <p:cBhvr>
                                        <p:cTn id="48" dur="770" fill="hold"/>
                                        <p:tgtEl>
                                          <p:spTgt spid="3">
                                            <p:txEl>
                                              <p:pRg st="4" end="4"/>
                                            </p:txEl>
                                          </p:spTgt>
                                        </p:tgtEl>
                                        <p:attrNameLst>
                                          <p:attrName>ppt_x</p:attrName>
                                        </p:attrNameLst>
                                      </p:cBhvr>
                                      <p:to>
                                        <p:strVal val="(0.5)"/>
                                      </p:to>
                                    </p:set>
                                    <p:anim from="(0.5)" to="(#ppt_x)" calcmode="lin" valueType="num">
                                      <p:cBhvr>
                                        <p:cTn id="49" dur="1230" accel="100000" fill="hold">
                                          <p:stCondLst>
                                            <p:cond delay="770"/>
                                          </p:stCondLst>
                                        </p:cTn>
                                        <p:tgtEl>
                                          <p:spTgt spid="3">
                                            <p:txEl>
                                              <p:pRg st="4" end="4"/>
                                            </p:txEl>
                                          </p:spTgt>
                                        </p:tgtEl>
                                        <p:attrNameLst>
                                          <p:attrName>ppt_x</p:attrName>
                                        </p:attrNameLst>
                                      </p:cBhvr>
                                    </p:anim>
                                    <p:set>
                                      <p:cBhvr>
                                        <p:cTn id="50" dur="770" fill="hold"/>
                                        <p:tgtEl>
                                          <p:spTgt spid="3">
                                            <p:txEl>
                                              <p:pRg st="4" end="4"/>
                                            </p:txEl>
                                          </p:spTgt>
                                        </p:tgtEl>
                                        <p:attrNameLst>
                                          <p:attrName>ppt_y</p:attrName>
                                        </p:attrNameLst>
                                      </p:cBhvr>
                                      <p:to>
                                        <p:strVal val="(#ppt_y+0.4)"/>
                                      </p:to>
                                    </p:set>
                                    <p:anim from="(#ppt_y+0.4)" to="(#ppt_y)" calcmode="lin" valueType="num">
                                      <p:cBhvr>
                                        <p:cTn id="51" dur="1230" accel="100000" fill="hold">
                                          <p:stCondLst>
                                            <p:cond delay="770"/>
                                          </p:stCondLst>
                                        </p:cTn>
                                        <p:tgtEl>
                                          <p:spTgt spid="3">
                                            <p:txEl>
                                              <p:pRg st="4" end="4"/>
                                            </p:txEl>
                                          </p:spTgt>
                                        </p:tgtEl>
                                        <p:attrNameLst>
                                          <p:attrName>ppt_y</p:attrName>
                                        </p:attrNameLst>
                                      </p:cBhvr>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51" presetClass="entr" presetSubtype="0" fill="hold"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fade">
                                      <p:cBhvr>
                                        <p:cTn id="56" dur="770" decel="100000"/>
                                        <p:tgtEl>
                                          <p:spTgt spid="3">
                                            <p:txEl>
                                              <p:pRg st="5" end="5"/>
                                            </p:txEl>
                                          </p:spTgt>
                                        </p:tgtEl>
                                      </p:cBhvr>
                                    </p:animEffect>
                                    <p:animScale>
                                      <p:cBhvr>
                                        <p:cTn id="57" dur="770" decel="100000"/>
                                        <p:tgtEl>
                                          <p:spTgt spid="3">
                                            <p:txEl>
                                              <p:pRg st="5" end="5"/>
                                            </p:txEl>
                                          </p:spTgt>
                                        </p:tgtEl>
                                      </p:cBhvr>
                                      <p:from x="10000" y="10000"/>
                                      <p:to x="200000" y="450000"/>
                                    </p:animScale>
                                    <p:animScale>
                                      <p:cBhvr>
                                        <p:cTn id="58" dur="1230" accel="100000" fill="hold">
                                          <p:stCondLst>
                                            <p:cond delay="770"/>
                                          </p:stCondLst>
                                        </p:cTn>
                                        <p:tgtEl>
                                          <p:spTgt spid="3">
                                            <p:txEl>
                                              <p:pRg st="5" end="5"/>
                                            </p:txEl>
                                          </p:spTgt>
                                        </p:tgtEl>
                                      </p:cBhvr>
                                      <p:from x="200000" y="450000"/>
                                      <p:to x="100000" y="100000"/>
                                    </p:animScale>
                                    <p:set>
                                      <p:cBhvr>
                                        <p:cTn id="59" dur="770" fill="hold"/>
                                        <p:tgtEl>
                                          <p:spTgt spid="3">
                                            <p:txEl>
                                              <p:pRg st="5" end="5"/>
                                            </p:txEl>
                                          </p:spTgt>
                                        </p:tgtEl>
                                        <p:attrNameLst>
                                          <p:attrName>ppt_x</p:attrName>
                                        </p:attrNameLst>
                                      </p:cBhvr>
                                      <p:to>
                                        <p:strVal val="(0.5)"/>
                                      </p:to>
                                    </p:set>
                                    <p:anim from="(0.5)" to="(#ppt_x)" calcmode="lin" valueType="num">
                                      <p:cBhvr>
                                        <p:cTn id="60" dur="1230" accel="100000" fill="hold">
                                          <p:stCondLst>
                                            <p:cond delay="770"/>
                                          </p:stCondLst>
                                        </p:cTn>
                                        <p:tgtEl>
                                          <p:spTgt spid="3">
                                            <p:txEl>
                                              <p:pRg st="5" end="5"/>
                                            </p:txEl>
                                          </p:spTgt>
                                        </p:tgtEl>
                                        <p:attrNameLst>
                                          <p:attrName>ppt_x</p:attrName>
                                        </p:attrNameLst>
                                      </p:cBhvr>
                                    </p:anim>
                                    <p:set>
                                      <p:cBhvr>
                                        <p:cTn id="61" dur="770" fill="hold"/>
                                        <p:tgtEl>
                                          <p:spTgt spid="3">
                                            <p:txEl>
                                              <p:pRg st="5" end="5"/>
                                            </p:txEl>
                                          </p:spTgt>
                                        </p:tgtEl>
                                        <p:attrNameLst>
                                          <p:attrName>ppt_y</p:attrName>
                                        </p:attrNameLst>
                                      </p:cBhvr>
                                      <p:to>
                                        <p:strVal val="(#ppt_y+0.4)"/>
                                      </p:to>
                                    </p:set>
                                    <p:anim from="(#ppt_y+0.4)" to="(#ppt_y)" calcmode="lin" valueType="num">
                                      <p:cBhvr>
                                        <p:cTn id="62" dur="1230" accel="100000" fill="hold">
                                          <p:stCondLst>
                                            <p:cond delay="770"/>
                                          </p:stCondLst>
                                        </p:cTn>
                                        <p:tgtEl>
                                          <p:spTgt spid="3">
                                            <p:txEl>
                                              <p:pRg st="5" end="5"/>
                                            </p:txEl>
                                          </p:spTgt>
                                        </p:tgtEl>
                                        <p:attrNameLst>
                                          <p:attrName>ppt_y</p:attrName>
                                        </p:attrNameLst>
                                      </p:cBhvr>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51" presetClass="entr" presetSubtype="0" fill="hold"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Effect transition="in" filter="fade">
                                      <p:cBhvr>
                                        <p:cTn id="67" dur="770" decel="100000"/>
                                        <p:tgtEl>
                                          <p:spTgt spid="3">
                                            <p:txEl>
                                              <p:pRg st="6" end="6"/>
                                            </p:txEl>
                                          </p:spTgt>
                                        </p:tgtEl>
                                      </p:cBhvr>
                                    </p:animEffect>
                                    <p:animScale>
                                      <p:cBhvr>
                                        <p:cTn id="68" dur="770" decel="100000"/>
                                        <p:tgtEl>
                                          <p:spTgt spid="3">
                                            <p:txEl>
                                              <p:pRg st="6" end="6"/>
                                            </p:txEl>
                                          </p:spTgt>
                                        </p:tgtEl>
                                      </p:cBhvr>
                                      <p:from x="10000" y="10000"/>
                                      <p:to x="200000" y="450000"/>
                                    </p:animScale>
                                    <p:animScale>
                                      <p:cBhvr>
                                        <p:cTn id="69" dur="1230" accel="100000" fill="hold">
                                          <p:stCondLst>
                                            <p:cond delay="770"/>
                                          </p:stCondLst>
                                        </p:cTn>
                                        <p:tgtEl>
                                          <p:spTgt spid="3">
                                            <p:txEl>
                                              <p:pRg st="6" end="6"/>
                                            </p:txEl>
                                          </p:spTgt>
                                        </p:tgtEl>
                                      </p:cBhvr>
                                      <p:from x="200000" y="450000"/>
                                      <p:to x="100000" y="100000"/>
                                    </p:animScale>
                                    <p:set>
                                      <p:cBhvr>
                                        <p:cTn id="70" dur="770" fill="hold"/>
                                        <p:tgtEl>
                                          <p:spTgt spid="3">
                                            <p:txEl>
                                              <p:pRg st="6" end="6"/>
                                            </p:txEl>
                                          </p:spTgt>
                                        </p:tgtEl>
                                        <p:attrNameLst>
                                          <p:attrName>ppt_x</p:attrName>
                                        </p:attrNameLst>
                                      </p:cBhvr>
                                      <p:to>
                                        <p:strVal val="(0.5)"/>
                                      </p:to>
                                    </p:set>
                                    <p:anim from="(0.5)" to="(#ppt_x)" calcmode="lin" valueType="num">
                                      <p:cBhvr>
                                        <p:cTn id="71" dur="1230" accel="100000" fill="hold">
                                          <p:stCondLst>
                                            <p:cond delay="770"/>
                                          </p:stCondLst>
                                        </p:cTn>
                                        <p:tgtEl>
                                          <p:spTgt spid="3">
                                            <p:txEl>
                                              <p:pRg st="6" end="6"/>
                                            </p:txEl>
                                          </p:spTgt>
                                        </p:tgtEl>
                                        <p:attrNameLst>
                                          <p:attrName>ppt_x</p:attrName>
                                        </p:attrNameLst>
                                      </p:cBhvr>
                                    </p:anim>
                                    <p:set>
                                      <p:cBhvr>
                                        <p:cTn id="72" dur="770" fill="hold"/>
                                        <p:tgtEl>
                                          <p:spTgt spid="3">
                                            <p:txEl>
                                              <p:pRg st="6" end="6"/>
                                            </p:txEl>
                                          </p:spTgt>
                                        </p:tgtEl>
                                        <p:attrNameLst>
                                          <p:attrName>ppt_y</p:attrName>
                                        </p:attrNameLst>
                                      </p:cBhvr>
                                      <p:to>
                                        <p:strVal val="(#ppt_y+0.4)"/>
                                      </p:to>
                                    </p:set>
                                    <p:anim from="(#ppt_y+0.4)" to="(#ppt_y)" calcmode="lin" valueType="num">
                                      <p:cBhvr>
                                        <p:cTn id="73" dur="1230" accel="100000" fill="hold">
                                          <p:stCondLst>
                                            <p:cond delay="770"/>
                                          </p:stCondLst>
                                        </p:cTn>
                                        <p:tgtEl>
                                          <p:spTgt spid="3">
                                            <p:txEl>
                                              <p:pRg st="6" end="6"/>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7EB2E6D-4BB7-6D46-A35C-ECF8FD37853D}"/>
              </a:ext>
            </a:extLst>
          </p:cNvPr>
          <p:cNvSpPr>
            <a:spLocks noGrp="1"/>
          </p:cNvSpPr>
          <p:nvPr>
            <p:ph idx="1"/>
          </p:nvPr>
        </p:nvSpPr>
        <p:spPr>
          <a:xfrm>
            <a:off x="1752600" y="1600200"/>
            <a:ext cx="8763000" cy="5029200"/>
          </a:xfrm>
        </p:spPr>
        <p:txBody>
          <a:bodyPr/>
          <a:lstStyle/>
          <a:p>
            <a:pPr marL="0">
              <a:spcBef>
                <a:spcPct val="0"/>
              </a:spcBef>
              <a:buNone/>
            </a:pPr>
            <a:r>
              <a:rPr lang="en-US" altLang="en-US" sz="2500" b="1">
                <a:latin typeface="Arial Narrow" panose="020B0604020202020204" pitchFamily="34" charset="0"/>
                <a:ea typeface="ＭＳ Ｐゴシック" panose="020B0600070205080204" pitchFamily="34" charset="-128"/>
              </a:rPr>
              <a:t>Assume that, after signing the </a:t>
            </a:r>
            <a:r>
              <a:rPr lang="ja-JP" altLang="en-US" sz="2500" b="1">
                <a:latin typeface="Arial Narrow" panose="020B0604020202020204" pitchFamily="34" charset="0"/>
                <a:ea typeface="ＭＳ Ｐゴシック" panose="020B0600070205080204" pitchFamily="34" charset="-128"/>
              </a:rPr>
              <a:t>“</a:t>
            </a:r>
            <a:r>
              <a:rPr lang="en-US" altLang="ja-JP" sz="2500" b="1">
                <a:latin typeface="Arial Narrow" panose="020B0604020202020204" pitchFamily="34" charset="0"/>
                <a:ea typeface="ＭＳ Ｐゴシック" panose="020B0600070205080204" pitchFamily="34" charset="-128"/>
              </a:rPr>
              <a:t>Independent Contractor Agreement</a:t>
            </a:r>
            <a:r>
              <a:rPr lang="ja-JP" altLang="en-US" sz="2500" b="1">
                <a:latin typeface="Arial Narrow" panose="020B0604020202020204" pitchFamily="34" charset="0"/>
                <a:ea typeface="ＭＳ Ｐゴシック" panose="020B0600070205080204" pitchFamily="34" charset="-128"/>
              </a:rPr>
              <a:t>”</a:t>
            </a:r>
            <a:r>
              <a:rPr lang="en-US" altLang="ja-JP" sz="2500" b="1">
                <a:latin typeface="Arial Narrow" panose="020B0604020202020204" pitchFamily="34" charset="0"/>
                <a:ea typeface="ＭＳ Ｐゴシック" panose="020B0600070205080204" pitchFamily="34" charset="-128"/>
              </a:rPr>
              <a:t> (the </a:t>
            </a:r>
            <a:r>
              <a:rPr lang="ja-JP" altLang="en-US" sz="2500" b="1">
                <a:latin typeface="Arial Narrow" panose="020B0604020202020204" pitchFamily="34" charset="0"/>
                <a:ea typeface="ＭＳ Ｐゴシック" panose="020B0600070205080204" pitchFamily="34" charset="-128"/>
              </a:rPr>
              <a:t>“</a:t>
            </a:r>
            <a:r>
              <a:rPr lang="en-US" altLang="ja-JP" sz="2500" b="1">
                <a:latin typeface="Arial Narrow" panose="020B0604020202020204" pitchFamily="34" charset="0"/>
                <a:ea typeface="ＭＳ Ｐゴシック" panose="020B0600070205080204" pitchFamily="34" charset="-128"/>
              </a:rPr>
              <a:t>ICA</a:t>
            </a:r>
            <a:r>
              <a:rPr lang="ja-JP" altLang="en-US" sz="2500" b="1">
                <a:latin typeface="Arial Narrow" panose="020B0604020202020204" pitchFamily="34" charset="0"/>
                <a:ea typeface="ＭＳ Ｐゴシック" panose="020B0600070205080204" pitchFamily="34" charset="-128"/>
              </a:rPr>
              <a:t>”</a:t>
            </a:r>
            <a:r>
              <a:rPr lang="en-US" altLang="ja-JP" sz="2500" b="1">
                <a:latin typeface="Arial Narrow" panose="020B0604020202020204" pitchFamily="34" charset="0"/>
                <a:ea typeface="ＭＳ Ｐゴシック" panose="020B0600070205080204" pitchFamily="34" charset="-128"/>
              </a:rPr>
              <a:t>), Widgets demands that Schmo travel to India and consult with its subsidiary there.  Schmo refuses.  Which of the following statements are accurate:</a:t>
            </a:r>
          </a:p>
          <a:p>
            <a:pPr marL="0">
              <a:spcBef>
                <a:spcPct val="0"/>
              </a:spcBef>
              <a:buSzPct val="85000"/>
              <a:buFont typeface="Tahoma" panose="020B0604030504040204" pitchFamily="34" charset="0"/>
              <a:buAutoNum type="romanUcPeriod"/>
            </a:pPr>
            <a:r>
              <a:rPr lang="en-US" altLang="en-US" sz="2500" b="1">
                <a:latin typeface="Arial Narrow" panose="020B0604020202020204" pitchFamily="34" charset="0"/>
                <a:ea typeface="ＭＳ Ｐゴシック" panose="020B0600070205080204" pitchFamily="34" charset="-128"/>
              </a:rPr>
              <a:t>Schmo</a:t>
            </a:r>
            <a:r>
              <a:rPr lang="ja-JP" altLang="en-US" sz="2500" b="1">
                <a:latin typeface="Arial Narrow" panose="020B0604020202020204" pitchFamily="34" charset="0"/>
                <a:ea typeface="ＭＳ Ｐゴシック" panose="020B0600070205080204" pitchFamily="34" charset="-128"/>
              </a:rPr>
              <a:t>’</a:t>
            </a:r>
            <a:r>
              <a:rPr lang="en-US" altLang="ja-JP" sz="2500" b="1">
                <a:latin typeface="Arial Narrow" panose="020B0604020202020204" pitchFamily="34" charset="0"/>
                <a:ea typeface="ＭＳ Ｐゴシック" panose="020B0600070205080204" pitchFamily="34" charset="-128"/>
              </a:rPr>
              <a:t>s refusal is a breach of contract.</a:t>
            </a:r>
          </a:p>
          <a:p>
            <a:pPr marL="0">
              <a:spcBef>
                <a:spcPct val="0"/>
              </a:spcBef>
              <a:buSzPct val="85000"/>
              <a:buFont typeface="Wingdings" pitchFamily="2" charset="2"/>
              <a:buAutoNum type="romanUcPeriod"/>
            </a:pPr>
            <a:r>
              <a:rPr lang="en-US" altLang="en-US" sz="2500" b="1">
                <a:latin typeface="Arial Narrow" panose="020B0604020202020204" pitchFamily="34" charset="0"/>
                <a:ea typeface="ＭＳ Ｐゴシック" panose="020B0600070205080204" pitchFamily="34" charset="-128"/>
              </a:rPr>
              <a:t>Widgets could not terminate the contract based on this refusal. </a:t>
            </a:r>
          </a:p>
          <a:p>
            <a:pPr marL="0">
              <a:spcBef>
                <a:spcPct val="0"/>
              </a:spcBef>
              <a:buSzPct val="85000"/>
              <a:buFont typeface="Tahoma" panose="020B0604030504040204" pitchFamily="34" charset="0"/>
              <a:buAutoNum type="romanUcPeriod" startAt="3"/>
            </a:pPr>
            <a:r>
              <a:rPr lang="en-US" altLang="en-US" sz="2500" b="1">
                <a:latin typeface="Arial Narrow" panose="020B0604020202020204" pitchFamily="34" charset="0"/>
                <a:ea typeface="ＭＳ Ｐゴシック" panose="020B0600070205080204" pitchFamily="34" charset="-128"/>
              </a:rPr>
              <a:t>If Schmo did travel to India to meet with Widget’s Indian</a:t>
            </a:r>
          </a:p>
          <a:p>
            <a:pPr marL="0">
              <a:spcBef>
                <a:spcPct val="0"/>
              </a:spcBef>
              <a:buSzPct val="85000"/>
              <a:buNone/>
            </a:pPr>
            <a:r>
              <a:rPr lang="en-US" altLang="en-US" sz="2500" b="1">
                <a:latin typeface="Arial Narrow" panose="020B0604020202020204" pitchFamily="34" charset="0"/>
                <a:ea typeface="ＭＳ Ｐゴシック" panose="020B0600070205080204" pitchFamily="34" charset="-128"/>
              </a:rPr>
              <a:t>    subsidiary, Widgets would have to pay Schmo’s travel costs.</a:t>
            </a:r>
          </a:p>
          <a:p>
            <a:pPr marL="0">
              <a:spcBef>
                <a:spcPct val="0"/>
              </a:spcBef>
              <a:buSzPct val="85000"/>
              <a:buFont typeface="Wingdings" pitchFamily="2" charset="2"/>
              <a:buAutoNum type="alphaLcPeriod"/>
            </a:pPr>
            <a:r>
              <a:rPr lang="en-US" altLang="en-US" sz="2500" b="1">
                <a:latin typeface="Arial Narrow" panose="020B0604020202020204" pitchFamily="34" charset="0"/>
                <a:ea typeface="ＭＳ Ｐゴシック" panose="020B0600070205080204" pitchFamily="34" charset="-128"/>
              </a:rPr>
              <a:t>I and II.</a:t>
            </a:r>
          </a:p>
          <a:p>
            <a:pPr marL="0">
              <a:spcBef>
                <a:spcPct val="0"/>
              </a:spcBef>
              <a:buSzPct val="85000"/>
              <a:buFont typeface="Wingdings" pitchFamily="2" charset="2"/>
              <a:buAutoNum type="alphaLcPeriod"/>
            </a:pPr>
            <a:r>
              <a:rPr lang="en-US" altLang="en-US" sz="2500" b="1">
                <a:latin typeface="Arial Narrow" panose="020B0604020202020204" pitchFamily="34" charset="0"/>
                <a:ea typeface="ＭＳ Ｐゴシック" panose="020B0600070205080204" pitchFamily="34" charset="-128"/>
              </a:rPr>
              <a:t>I and III.</a:t>
            </a:r>
          </a:p>
          <a:p>
            <a:pPr marL="0">
              <a:spcBef>
                <a:spcPct val="0"/>
              </a:spcBef>
              <a:buSzPct val="85000"/>
              <a:buFont typeface="Wingdings" pitchFamily="2" charset="2"/>
              <a:buAutoNum type="alphaLcPeriod"/>
            </a:pPr>
            <a:r>
              <a:rPr lang="en-US" altLang="en-US" sz="2500" b="1">
                <a:latin typeface="Arial Narrow" panose="020B0604020202020204" pitchFamily="34" charset="0"/>
                <a:ea typeface="ＭＳ Ｐゴシック" panose="020B0600070205080204" pitchFamily="34" charset="-128"/>
              </a:rPr>
              <a:t>II and III.</a:t>
            </a:r>
          </a:p>
          <a:p>
            <a:pPr marL="0">
              <a:spcBef>
                <a:spcPct val="0"/>
              </a:spcBef>
              <a:buSzPct val="85000"/>
              <a:buFont typeface="Wingdings" pitchFamily="2" charset="2"/>
              <a:buAutoNum type="alphaLcPeriod"/>
            </a:pPr>
            <a:r>
              <a:rPr lang="en-US" altLang="en-US" sz="2500" b="1">
                <a:latin typeface="Arial Narrow" panose="020B0604020202020204" pitchFamily="34" charset="0"/>
                <a:ea typeface="ＭＳ Ｐゴシック" panose="020B0600070205080204" pitchFamily="34" charset="-128"/>
              </a:rPr>
              <a:t>III only.</a:t>
            </a:r>
            <a:r>
              <a:rPr lang="en-US" altLang="en-US" sz="2600" b="1">
                <a:latin typeface="Arial Narrow" panose="020B0604020202020204" pitchFamily="34" charset="0"/>
                <a:ea typeface="ＭＳ Ｐゴシック" panose="020B0600070205080204" pitchFamily="34" charset="-128"/>
              </a:rPr>
              <a:t>	</a:t>
            </a:r>
          </a:p>
        </p:txBody>
      </p:sp>
      <p:pic>
        <p:nvPicPr>
          <p:cNvPr id="18434" name="PRS Question Icon" descr="PRS Question Icon">
            <a:extLst>
              <a:ext uri="{FF2B5EF4-FFF2-40B4-BE49-F238E27FC236}">
                <a16:creationId xmlns:a16="http://schemas.microsoft.com/office/drawing/2014/main" xmlns="" id="{486121EA-42E4-0141-83FE-62F522B80A00}"/>
              </a:ext>
            </a:extLst>
          </p:cNvPr>
          <p:cNvPicPr>
            <a:picLocks noChangeAspect="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1587500" y="6223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2028052597"/>
      </p:ext>
    </p:extLst>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148812F-3CCC-4041-93FA-7874B80D1B31}"/>
              </a:ext>
            </a:extLst>
          </p:cNvPr>
          <p:cNvSpPr>
            <a:spLocks noGrp="1"/>
          </p:cNvSpPr>
          <p:nvPr>
            <p:ph idx="1"/>
          </p:nvPr>
        </p:nvSpPr>
        <p:spPr>
          <a:xfrm>
            <a:off x="1752600" y="1600200"/>
            <a:ext cx="8763000" cy="5029200"/>
          </a:xfrm>
        </p:spPr>
        <p:txBody>
          <a:bodyPr/>
          <a:lstStyle/>
          <a:p>
            <a:pPr marL="0">
              <a:spcBef>
                <a:spcPct val="0"/>
              </a:spcBef>
              <a:buNone/>
            </a:pPr>
            <a:r>
              <a:rPr lang="en-US" altLang="en-US" sz="2500" b="1">
                <a:latin typeface="Arial Narrow" panose="020B0604020202020204" pitchFamily="34" charset="0"/>
                <a:ea typeface="ＭＳ Ｐゴシック" panose="020B0600070205080204" pitchFamily="34" charset="-128"/>
              </a:rPr>
              <a:t>Assume that, after signing the </a:t>
            </a:r>
            <a:r>
              <a:rPr lang="ja-JP" altLang="en-US" sz="2500" b="1">
                <a:latin typeface="Arial Narrow" panose="020B0604020202020204" pitchFamily="34" charset="0"/>
                <a:ea typeface="ＭＳ Ｐゴシック" panose="020B0600070205080204" pitchFamily="34" charset="-128"/>
              </a:rPr>
              <a:t>“</a:t>
            </a:r>
            <a:r>
              <a:rPr lang="en-US" altLang="ja-JP" sz="2500" b="1">
                <a:latin typeface="Arial Narrow" panose="020B0604020202020204" pitchFamily="34" charset="0"/>
                <a:ea typeface="ＭＳ Ｐゴシック" panose="020B0600070205080204" pitchFamily="34" charset="-128"/>
              </a:rPr>
              <a:t>Independent Contractor Agreement</a:t>
            </a:r>
            <a:r>
              <a:rPr lang="ja-JP" altLang="en-US" sz="2500" b="1">
                <a:latin typeface="Arial Narrow" panose="020B0604020202020204" pitchFamily="34" charset="0"/>
                <a:ea typeface="ＭＳ Ｐゴシック" panose="020B0600070205080204" pitchFamily="34" charset="-128"/>
              </a:rPr>
              <a:t>”</a:t>
            </a:r>
            <a:r>
              <a:rPr lang="en-US" altLang="ja-JP" sz="2500" b="1">
                <a:latin typeface="Arial Narrow" panose="020B0604020202020204" pitchFamily="34" charset="0"/>
                <a:ea typeface="ＭＳ Ｐゴシック" panose="020B0600070205080204" pitchFamily="34" charset="-128"/>
              </a:rPr>
              <a:t> (the </a:t>
            </a:r>
            <a:r>
              <a:rPr lang="ja-JP" altLang="en-US" sz="2500" b="1">
                <a:latin typeface="Arial Narrow" panose="020B0604020202020204" pitchFamily="34" charset="0"/>
                <a:ea typeface="ＭＳ Ｐゴシック" panose="020B0600070205080204" pitchFamily="34" charset="-128"/>
              </a:rPr>
              <a:t>“</a:t>
            </a:r>
            <a:r>
              <a:rPr lang="en-US" altLang="ja-JP" sz="2500" b="1">
                <a:latin typeface="Arial Narrow" panose="020B0604020202020204" pitchFamily="34" charset="0"/>
                <a:ea typeface="ＭＳ Ｐゴシック" panose="020B0600070205080204" pitchFamily="34" charset="-128"/>
              </a:rPr>
              <a:t>ICA</a:t>
            </a:r>
            <a:r>
              <a:rPr lang="ja-JP" altLang="en-US" sz="2500" b="1">
                <a:latin typeface="Arial Narrow" panose="020B0604020202020204" pitchFamily="34" charset="0"/>
                <a:ea typeface="ＭＳ Ｐゴシック" panose="020B0600070205080204" pitchFamily="34" charset="-128"/>
              </a:rPr>
              <a:t>”</a:t>
            </a:r>
            <a:r>
              <a:rPr lang="en-US" altLang="ja-JP" sz="2500" b="1">
                <a:latin typeface="Arial Narrow" panose="020B0604020202020204" pitchFamily="34" charset="0"/>
                <a:ea typeface="ＭＳ Ｐゴシック" panose="020B0600070205080204" pitchFamily="34" charset="-128"/>
              </a:rPr>
              <a:t>), Schmo signed a similar agreement with Widget</a:t>
            </a:r>
            <a:r>
              <a:rPr lang="en-US" altLang="en-US" sz="2500" b="1">
                <a:latin typeface="Arial Narrow" panose="020B0604020202020204" pitchFamily="34" charset="0"/>
                <a:ea typeface="ＭＳ Ｐゴシック" panose="020B0600070205080204" pitchFamily="34" charset="-128"/>
              </a:rPr>
              <a:t>’</a:t>
            </a:r>
            <a:r>
              <a:rPr lang="en-US" altLang="ja-JP" sz="2500" b="1">
                <a:latin typeface="Arial Narrow" panose="020B0604020202020204" pitchFamily="34" charset="0"/>
                <a:ea typeface="ＭＳ Ｐゴシック" panose="020B0600070205080204" pitchFamily="34" charset="-128"/>
              </a:rPr>
              <a:t>s biggest competitor.  Assume Widgets immediately sued Schmo for specific performance seeking to prevent Schmo from performing her contract with Widget</a:t>
            </a:r>
            <a:r>
              <a:rPr lang="en-US" altLang="en-US" sz="2500" b="1">
                <a:latin typeface="Arial Narrow" panose="020B0604020202020204" pitchFamily="34" charset="0"/>
                <a:ea typeface="ＭＳ Ｐゴシック" panose="020B0600070205080204" pitchFamily="34" charset="-128"/>
              </a:rPr>
              <a:t>’</a:t>
            </a:r>
            <a:r>
              <a:rPr lang="en-US" altLang="ja-JP" sz="2500" b="1">
                <a:latin typeface="Arial Narrow" panose="020B0604020202020204" pitchFamily="34" charset="0"/>
                <a:ea typeface="ＭＳ Ｐゴシック" panose="020B0600070205080204" pitchFamily="34" charset="-128"/>
              </a:rPr>
              <a:t>s competitor.  Widgets will</a:t>
            </a:r>
          </a:p>
          <a:p>
            <a:pPr marL="0">
              <a:spcBef>
                <a:spcPct val="0"/>
              </a:spcBef>
              <a:buSzPct val="85000"/>
              <a:buFont typeface="Wingdings" pitchFamily="2" charset="2"/>
              <a:buAutoNum type="alphaLcPeriod"/>
            </a:pPr>
            <a:r>
              <a:rPr lang="en-US" altLang="en-US" sz="2500" b="1">
                <a:latin typeface="Arial Narrow" panose="020B0604020202020204" pitchFamily="34" charset="0"/>
                <a:ea typeface="ＭＳ Ｐゴシック" panose="020B0600070205080204" pitchFamily="34" charset="-128"/>
              </a:rPr>
              <a:t>Win, because ¶8.1 makes the remedy at law inadequate.</a:t>
            </a:r>
          </a:p>
          <a:p>
            <a:pPr marL="0">
              <a:spcBef>
                <a:spcPct val="0"/>
              </a:spcBef>
              <a:buSzPct val="85000"/>
              <a:buFont typeface="Wingdings" pitchFamily="2" charset="2"/>
              <a:buAutoNum type="alphaLcPeriod"/>
            </a:pPr>
            <a:r>
              <a:rPr lang="en-US" altLang="en-US" sz="2500" b="1">
                <a:latin typeface="Arial Narrow" panose="020B0604020202020204" pitchFamily="34" charset="0"/>
                <a:ea typeface="ＭＳ Ｐゴシック" panose="020B0600070205080204" pitchFamily="34" charset="-128"/>
              </a:rPr>
              <a:t>Win, because the remedy at law is inadequate.</a:t>
            </a:r>
          </a:p>
          <a:p>
            <a:pPr marL="0">
              <a:spcBef>
                <a:spcPct val="0"/>
              </a:spcBef>
              <a:buSzPct val="85000"/>
              <a:buFont typeface="Wingdings" pitchFamily="2" charset="2"/>
              <a:buAutoNum type="alphaLcPeriod"/>
            </a:pPr>
            <a:r>
              <a:rPr lang="en-US" altLang="en-US" sz="2500" b="1">
                <a:latin typeface="Arial Narrow" panose="020B0604020202020204" pitchFamily="34" charset="0"/>
                <a:ea typeface="ＭＳ Ｐゴシック" panose="020B0600070205080204" pitchFamily="34" charset="-128"/>
              </a:rPr>
              <a:t>Win, because Schmo</a:t>
            </a:r>
            <a:r>
              <a:rPr lang="ja-JP" altLang="en-US" sz="2500" b="1">
                <a:latin typeface="Arial Narrow" panose="020B0604020202020204" pitchFamily="34" charset="0"/>
                <a:ea typeface="ＭＳ Ｐゴシック" panose="020B0600070205080204" pitchFamily="34" charset="-128"/>
              </a:rPr>
              <a:t>’</a:t>
            </a:r>
            <a:r>
              <a:rPr lang="en-US" altLang="ja-JP" sz="2500" b="1">
                <a:latin typeface="Arial Narrow" panose="020B0604020202020204" pitchFamily="34" charset="0"/>
                <a:ea typeface="ＭＳ Ｐゴシック" panose="020B0600070205080204" pitchFamily="34" charset="-128"/>
              </a:rPr>
              <a:t>s conduct breaches the covenant of good</a:t>
            </a:r>
          </a:p>
          <a:p>
            <a:pPr marL="0">
              <a:spcBef>
                <a:spcPct val="0"/>
              </a:spcBef>
              <a:buSzPct val="85000"/>
              <a:buNone/>
            </a:pPr>
            <a:r>
              <a:rPr lang="en-US" altLang="en-US" sz="2500" b="1">
                <a:latin typeface="Arial Narrow" panose="020B0604020202020204" pitchFamily="34" charset="0"/>
                <a:ea typeface="ＭＳ Ｐゴシック" panose="020B0600070205080204" pitchFamily="34" charset="-128"/>
              </a:rPr>
              <a:t>    faith and fair dealing.</a:t>
            </a:r>
          </a:p>
          <a:p>
            <a:pPr marL="0">
              <a:spcBef>
                <a:spcPct val="0"/>
              </a:spcBef>
              <a:buSzPct val="85000"/>
              <a:buFont typeface="Tahoma" panose="020B0604030504040204" pitchFamily="34" charset="0"/>
              <a:buAutoNum type="alphaLcPeriod" startAt="4"/>
            </a:pPr>
            <a:r>
              <a:rPr lang="en-US" altLang="en-US" sz="2500" b="1">
                <a:latin typeface="Arial Narrow" panose="020B0604020202020204" pitchFamily="34" charset="0"/>
                <a:ea typeface="ＭＳ Ｐゴシック" panose="020B0600070205080204" pitchFamily="34" charset="-128"/>
              </a:rPr>
              <a:t>Lose because Schmo is not in breach.</a:t>
            </a:r>
            <a:endParaRPr lang="en-US" altLang="en-US" sz="2600" b="1">
              <a:latin typeface="Arial Narrow" panose="020B0604020202020204" pitchFamily="34" charset="0"/>
              <a:ea typeface="ＭＳ Ｐゴシック" panose="020B0600070205080204" pitchFamily="34" charset="-128"/>
            </a:endParaRPr>
          </a:p>
        </p:txBody>
      </p:sp>
      <p:pic>
        <p:nvPicPr>
          <p:cNvPr id="19458" name="PRS Question Icon" descr="PRS Question Icon">
            <a:extLst>
              <a:ext uri="{FF2B5EF4-FFF2-40B4-BE49-F238E27FC236}">
                <a16:creationId xmlns:a16="http://schemas.microsoft.com/office/drawing/2014/main" xmlns="" id="{35ABFEA5-5703-FA49-AB02-1DEFBF17AE86}"/>
              </a:ext>
            </a:extLst>
          </p:cNvPr>
          <p:cNvPicPr>
            <a:picLocks noChangeAspect="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1587500" y="6223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619552595"/>
      </p:ext>
    </p:extLst>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2">
            <a:extLst>
              <a:ext uri="{FF2B5EF4-FFF2-40B4-BE49-F238E27FC236}">
                <a16:creationId xmlns:a16="http://schemas.microsoft.com/office/drawing/2014/main" xmlns="" id="{83C7F612-A0AC-B441-AAA5-F37A75D26E5F}"/>
              </a:ext>
            </a:extLst>
          </p:cNvPr>
          <p:cNvSpPr>
            <a:spLocks noGrp="1"/>
          </p:cNvSpPr>
          <p:nvPr>
            <p:ph idx="1"/>
          </p:nvPr>
        </p:nvSpPr>
        <p:spPr>
          <a:xfrm>
            <a:off x="1676400" y="1828801"/>
            <a:ext cx="8763000" cy="4695825"/>
          </a:xfrm>
        </p:spPr>
        <p:txBody>
          <a:bodyPr/>
          <a:lstStyle/>
          <a:p>
            <a:pPr eaLnBrk="1" hangingPunct="1">
              <a:spcBef>
                <a:spcPct val="0"/>
              </a:spcBef>
              <a:buFont typeface="Wingdings" pitchFamily="2" charset="2"/>
              <a:buNone/>
            </a:pPr>
            <a:r>
              <a:rPr lang="en-US" altLang="en-US" sz="2400" b="1">
                <a:latin typeface="Arial Narrow" panose="020B0604020202020204" pitchFamily="34" charset="0"/>
                <a:ea typeface="ＭＳ Ｐゴシック" panose="020B0600070205080204" pitchFamily="34" charset="-128"/>
              </a:rPr>
              <a:t>	Assume that one day after signing the </a:t>
            </a:r>
            <a:r>
              <a:rPr lang="ja-JP" altLang="en-US" sz="2400" b="1">
                <a:latin typeface="Arial Narrow" panose="020B0604020202020204" pitchFamily="34" charset="0"/>
                <a:ea typeface="ＭＳ Ｐゴシック" panose="020B0600070205080204" pitchFamily="34" charset="-128"/>
              </a:rPr>
              <a:t>“</a:t>
            </a:r>
            <a:r>
              <a:rPr lang="en-US" altLang="ja-JP" sz="2400" b="1">
                <a:latin typeface="Arial Narrow" panose="020B0604020202020204" pitchFamily="34" charset="0"/>
                <a:ea typeface="ＭＳ Ｐゴシック" panose="020B0600070205080204" pitchFamily="34" charset="-128"/>
              </a:rPr>
              <a:t>Independent Contractor Agreement,</a:t>
            </a:r>
            <a:r>
              <a:rPr lang="ja-JP" altLang="en-US" sz="2400" b="1">
                <a:latin typeface="Arial Narrow" panose="020B0604020202020204" pitchFamily="34" charset="0"/>
                <a:ea typeface="ＭＳ Ｐゴシック" panose="020B0600070205080204" pitchFamily="34" charset="-128"/>
              </a:rPr>
              <a:t>”</a:t>
            </a:r>
            <a:r>
              <a:rPr lang="en-US" altLang="ja-JP" sz="2400" b="1">
                <a:latin typeface="Arial Narrow" panose="020B0604020202020204" pitchFamily="34" charset="0"/>
                <a:ea typeface="ＭＳ Ｐゴシック" panose="020B0600070205080204" pitchFamily="34" charset="-128"/>
              </a:rPr>
              <a:t> Schmo  repudiated the contract and refused to do any work.  Widgets, Inc. properly filed for arbitration and requested that the American Arbitration Association award Widgets, Inc. damages reflecting its losses.  Which of the following is most accurate?</a:t>
            </a:r>
          </a:p>
          <a:p>
            <a:pPr eaLnBrk="1" hangingPunct="1">
              <a:spcBef>
                <a:spcPct val="0"/>
              </a:spcBef>
              <a:buFont typeface="Wingdings" pitchFamily="2" charset="2"/>
              <a:buNone/>
            </a:pPr>
            <a:r>
              <a:rPr lang="en-US" altLang="en-US" sz="2400" b="1">
                <a:latin typeface="Arial Narrow" panose="020B0604020202020204" pitchFamily="34" charset="0"/>
                <a:ea typeface="ＭＳ Ｐゴシック" panose="020B0600070205080204" pitchFamily="34" charset="-128"/>
              </a:rPr>
              <a:t>a.	Widgets, Inc. cannot get damages because Clause 8.1 liquidates its damages to equitable relief.</a:t>
            </a:r>
          </a:p>
          <a:p>
            <a:pPr eaLnBrk="1" hangingPunct="1">
              <a:spcBef>
                <a:spcPct val="0"/>
              </a:spcBef>
              <a:buFont typeface="Wingdings" pitchFamily="2" charset="2"/>
              <a:buNone/>
            </a:pPr>
            <a:r>
              <a:rPr lang="en-US" altLang="en-US" sz="2400" b="1">
                <a:latin typeface="Arial Narrow" panose="020B0604020202020204" pitchFamily="34" charset="0"/>
                <a:ea typeface="ＭＳ Ｐゴシック" panose="020B0600070205080204" pitchFamily="34" charset="-128"/>
              </a:rPr>
              <a:t>b.	Widgets, Inc. cannot get damages because Schmo is not in breach; the contract grants Schmo the right to terminate the contract.</a:t>
            </a:r>
          </a:p>
          <a:p>
            <a:pPr eaLnBrk="1" hangingPunct="1">
              <a:spcBef>
                <a:spcPct val="0"/>
              </a:spcBef>
              <a:buFont typeface="Wingdings" pitchFamily="2" charset="2"/>
              <a:buNone/>
            </a:pPr>
            <a:r>
              <a:rPr lang="en-US" altLang="en-US" sz="2400" b="1">
                <a:latin typeface="Arial Narrow" panose="020B0604020202020204" pitchFamily="34" charset="0"/>
                <a:ea typeface="ＭＳ Ｐゴシック" panose="020B0600070205080204" pitchFamily="34" charset="-128"/>
              </a:rPr>
              <a:t>c.	Widgets, Inc. cannot get damages because the contract makes damages an inadequate remedy.</a:t>
            </a:r>
          </a:p>
          <a:p>
            <a:pPr eaLnBrk="1" hangingPunct="1">
              <a:spcBef>
                <a:spcPct val="0"/>
              </a:spcBef>
              <a:buFont typeface="Wingdings" pitchFamily="2" charset="2"/>
              <a:buNone/>
            </a:pPr>
            <a:r>
              <a:rPr lang="en-US" altLang="en-US" sz="2400" b="1">
                <a:latin typeface="Arial Narrow" panose="020B0604020202020204" pitchFamily="34" charset="0"/>
                <a:ea typeface="ＭＳ Ｐゴシック" panose="020B0600070205080204" pitchFamily="34" charset="-128"/>
              </a:rPr>
              <a:t>d.	Widgets, Inc. can recover all damages that it can properly prove</a:t>
            </a:r>
            <a:r>
              <a:rPr lang="en-US" altLang="en-US" sz="2400">
                <a:latin typeface="Arial Narrow" panose="020B0604020202020204" pitchFamily="34" charset="0"/>
                <a:ea typeface="ＭＳ Ｐゴシック" panose="020B0600070205080204" pitchFamily="34" charset="-128"/>
              </a:rPr>
              <a:t>.</a:t>
            </a:r>
          </a:p>
        </p:txBody>
      </p:sp>
      <p:pic>
        <p:nvPicPr>
          <p:cNvPr id="20482" name="PRS Question Icon" descr="PRS Question Icon">
            <a:extLst>
              <a:ext uri="{FF2B5EF4-FFF2-40B4-BE49-F238E27FC236}">
                <a16:creationId xmlns:a16="http://schemas.microsoft.com/office/drawing/2014/main" xmlns="" id="{C7A0DD3B-50BC-DD47-AFAA-5FD784F58709}"/>
              </a:ext>
            </a:extLst>
          </p:cNvPr>
          <p:cNvPicPr>
            <a:picLocks noChangeAspect="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1587500" y="6223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1819743509"/>
      </p:ext>
    </p:extLst>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xmlns="" id="{CEB64ED4-2931-3D4E-9BC9-ABFF6921AD8F}"/>
              </a:ext>
            </a:extLst>
          </p:cNvPr>
          <p:cNvSpPr>
            <a:spLocks noGrp="1" noChangeArrowheads="1"/>
          </p:cNvSpPr>
          <p:nvPr>
            <p:ph type="title"/>
          </p:nvPr>
        </p:nvSpPr>
        <p:spPr>
          <a:xfrm>
            <a:off x="1981200" y="0"/>
            <a:ext cx="8229600" cy="762000"/>
          </a:xfrm>
        </p:spPr>
        <p:txBody>
          <a:bodyPr/>
          <a:lstStyle/>
          <a:p>
            <a:pPr eaLnBrk="1" hangingPunct="1">
              <a:defRPr/>
            </a:pPr>
            <a:r>
              <a:rPr lang="en-US" dirty="0">
                <a:solidFill>
                  <a:schemeClr val="tx2">
                    <a:lumMod val="60000"/>
                    <a:lumOff val="40000"/>
                  </a:schemeClr>
                </a:solidFill>
                <a:ea typeface="+mj-ea"/>
              </a:rPr>
              <a:t>Effect of the PER </a:t>
            </a:r>
          </a:p>
        </p:txBody>
      </p:sp>
      <p:pic>
        <p:nvPicPr>
          <p:cNvPr id="10246" name="Picture 6" descr="PE02667_[1]">
            <a:extLst>
              <a:ext uri="{FF2B5EF4-FFF2-40B4-BE49-F238E27FC236}">
                <a16:creationId xmlns:a16="http://schemas.microsoft.com/office/drawing/2014/main" xmlns="" id="{687F575F-5792-7344-A5DF-B12F04508D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1" y="2057400"/>
            <a:ext cx="33369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3" name="Picture 13" descr="BD06879_[1]">
            <a:extLst>
              <a:ext uri="{FF2B5EF4-FFF2-40B4-BE49-F238E27FC236}">
                <a16:creationId xmlns:a16="http://schemas.microsoft.com/office/drawing/2014/main" xmlns="" id="{4D77B014-535E-0E49-9D3A-D6FD8EEA32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2590800"/>
            <a:ext cx="2209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7" name="WordArt 17">
            <a:extLst>
              <a:ext uri="{FF2B5EF4-FFF2-40B4-BE49-F238E27FC236}">
                <a16:creationId xmlns:a16="http://schemas.microsoft.com/office/drawing/2014/main" xmlns="" id="{B3D45429-3E9B-104B-8813-4BB227CE0DCA}"/>
              </a:ext>
            </a:extLst>
          </p:cNvPr>
          <p:cNvSpPr>
            <a:spLocks noChangeArrowheads="1" noChangeShapeType="1" noTextEdit="1"/>
          </p:cNvSpPr>
          <p:nvPr/>
        </p:nvSpPr>
        <p:spPr bwMode="auto">
          <a:xfrm>
            <a:off x="7620000" y="4343400"/>
            <a:ext cx="1524000" cy="5715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000000"/>
                </a:solidFill>
                <a:effectLst>
                  <a:outerShdw dist="35921" dir="2700000" algn="ctr" rotWithShape="0">
                    <a:srgbClr val="C0C0C0">
                      <a:alpha val="79999"/>
                    </a:srgbClr>
                  </a:outerShdw>
                </a:effectLst>
                <a:latin typeface="Impact" panose="020B0806030902050204" pitchFamily="34" charset="0"/>
              </a:rPr>
              <a:t>The Jury</a:t>
            </a:r>
          </a:p>
        </p:txBody>
      </p:sp>
      <p:sp>
        <p:nvSpPr>
          <p:cNvPr id="10258" name="WordArt 18">
            <a:extLst>
              <a:ext uri="{FF2B5EF4-FFF2-40B4-BE49-F238E27FC236}">
                <a16:creationId xmlns:a16="http://schemas.microsoft.com/office/drawing/2014/main" xmlns="" id="{91C20CFA-D445-674C-A5A0-2F1A83D9CB5D}"/>
              </a:ext>
            </a:extLst>
          </p:cNvPr>
          <p:cNvSpPr>
            <a:spLocks noChangeArrowheads="1" noChangeShapeType="1" noTextEdit="1"/>
          </p:cNvSpPr>
          <p:nvPr/>
        </p:nvSpPr>
        <p:spPr bwMode="auto">
          <a:xfrm>
            <a:off x="7391400" y="1066800"/>
            <a:ext cx="2667000" cy="990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200" kern="10">
                <a:solidFill>
                  <a:srgbClr val="000000"/>
                </a:solidFill>
                <a:effectLst>
                  <a:outerShdw dist="35921" dir="2700000" algn="ctr" rotWithShape="0">
                    <a:srgbClr val="C0C0C0">
                      <a:alpha val="79999"/>
                    </a:srgbClr>
                  </a:outerShdw>
                </a:effectLst>
                <a:latin typeface="Impact" panose="020B0806030902050204" pitchFamily="34" charset="0"/>
              </a:rPr>
              <a:t>The Effect of</a:t>
            </a:r>
          </a:p>
          <a:p>
            <a:pPr algn="ctr"/>
            <a:r>
              <a:rPr lang="en-US" sz="3200" kern="10">
                <a:solidFill>
                  <a:srgbClr val="000000"/>
                </a:solidFill>
                <a:effectLst>
                  <a:outerShdw dist="35921" dir="2700000" algn="ctr" rotWithShape="0">
                    <a:srgbClr val="C0C0C0">
                      <a:alpha val="79999"/>
                    </a:srgbClr>
                  </a:outerShdw>
                </a:effectLst>
                <a:latin typeface="Impact" panose="020B0806030902050204" pitchFamily="34" charset="0"/>
              </a:rPr>
              <a:t>the PER</a:t>
            </a:r>
          </a:p>
        </p:txBody>
      </p:sp>
      <p:sp>
        <p:nvSpPr>
          <p:cNvPr id="10259" name="WordArt 19">
            <a:extLst>
              <a:ext uri="{FF2B5EF4-FFF2-40B4-BE49-F238E27FC236}">
                <a16:creationId xmlns:a16="http://schemas.microsoft.com/office/drawing/2014/main" xmlns="" id="{CD959E31-44AB-BD42-AF99-5E6720E453B4}"/>
              </a:ext>
            </a:extLst>
          </p:cNvPr>
          <p:cNvSpPr>
            <a:spLocks noChangeArrowheads="1" noChangeShapeType="1" noTextEdit="1"/>
          </p:cNvSpPr>
          <p:nvPr/>
        </p:nvSpPr>
        <p:spPr bwMode="auto">
          <a:xfrm>
            <a:off x="4572000" y="5410201"/>
            <a:ext cx="1924050" cy="5048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200" kern="10">
                <a:solidFill>
                  <a:srgbClr val="000000"/>
                </a:solidFill>
                <a:effectLst>
                  <a:outerShdw dist="35921" dir="2700000" algn="ctr" rotWithShape="0">
                    <a:srgbClr val="C0C0C0">
                      <a:alpha val="79999"/>
                    </a:srgbClr>
                  </a:outerShdw>
                </a:effectLst>
                <a:latin typeface="Impact" panose="020B0806030902050204" pitchFamily="34" charset="0"/>
              </a:rPr>
              <a:t>The Evidence</a:t>
            </a:r>
          </a:p>
        </p:txBody>
      </p:sp>
      <p:sp>
        <p:nvSpPr>
          <p:cNvPr id="10260" name="WordArt 20">
            <a:extLst>
              <a:ext uri="{FF2B5EF4-FFF2-40B4-BE49-F238E27FC236}">
                <a16:creationId xmlns:a16="http://schemas.microsoft.com/office/drawing/2014/main" xmlns="" id="{CFB8E4F2-45F8-AC42-9DC0-568A47CE6B8B}"/>
              </a:ext>
            </a:extLst>
          </p:cNvPr>
          <p:cNvSpPr>
            <a:spLocks noChangeArrowheads="1" noChangeShapeType="1" noTextEdit="1"/>
          </p:cNvSpPr>
          <p:nvPr/>
        </p:nvSpPr>
        <p:spPr bwMode="auto">
          <a:xfrm>
            <a:off x="1905000" y="5029201"/>
            <a:ext cx="1924050" cy="5048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200" kern="10">
                <a:solidFill>
                  <a:srgbClr val="000000"/>
                </a:solidFill>
                <a:effectLst>
                  <a:outerShdw dist="35921" dir="2700000" algn="ctr" rotWithShape="0">
                    <a:srgbClr val="C0C0C0">
                      <a:alpha val="79999"/>
                    </a:srgbClr>
                  </a:outerShdw>
                </a:effectLst>
                <a:latin typeface="Impact" panose="020B0806030902050204" pitchFamily="34" charset="0"/>
              </a:rPr>
              <a:t>The Writing</a:t>
            </a:r>
          </a:p>
        </p:txBody>
      </p:sp>
      <p:pic>
        <p:nvPicPr>
          <p:cNvPr id="10261" name="Picture 21" descr="j0297161[1]">
            <a:extLst>
              <a:ext uri="{FF2B5EF4-FFF2-40B4-BE49-F238E27FC236}">
                <a16:creationId xmlns:a16="http://schemas.microsoft.com/office/drawing/2014/main" xmlns="" id="{4D193A14-6562-E14A-A523-C4E56D4FB2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1" y="3200400"/>
            <a:ext cx="1814513" cy="169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2" name="Line 22">
            <a:extLst>
              <a:ext uri="{FF2B5EF4-FFF2-40B4-BE49-F238E27FC236}">
                <a16:creationId xmlns:a16="http://schemas.microsoft.com/office/drawing/2014/main" xmlns="" id="{DD6EC9EB-B890-524B-89EB-ED7CCA007CB3}"/>
              </a:ext>
            </a:extLst>
          </p:cNvPr>
          <p:cNvSpPr>
            <a:spLocks noChangeShapeType="1"/>
          </p:cNvSpPr>
          <p:nvPr/>
        </p:nvSpPr>
        <p:spPr bwMode="auto">
          <a:xfrm>
            <a:off x="7620000" y="3048000"/>
            <a:ext cx="533400" cy="0"/>
          </a:xfrm>
          <a:prstGeom prst="line">
            <a:avLst/>
          </a:prstGeom>
          <a:noFill/>
          <a:ln w="130175">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3" name="Line 23">
            <a:extLst>
              <a:ext uri="{FF2B5EF4-FFF2-40B4-BE49-F238E27FC236}">
                <a16:creationId xmlns:a16="http://schemas.microsoft.com/office/drawing/2014/main" xmlns="" id="{A227FA5D-3A97-8C4E-8E34-09C667F7DA4F}"/>
              </a:ext>
            </a:extLst>
          </p:cNvPr>
          <p:cNvSpPr>
            <a:spLocks noChangeShapeType="1"/>
          </p:cNvSpPr>
          <p:nvPr/>
        </p:nvSpPr>
        <p:spPr bwMode="auto">
          <a:xfrm>
            <a:off x="8153400" y="3124200"/>
            <a:ext cx="533400" cy="0"/>
          </a:xfrm>
          <a:prstGeom prst="line">
            <a:avLst/>
          </a:prstGeom>
          <a:noFill/>
          <a:ln w="130175">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4" name="Line 24">
            <a:extLst>
              <a:ext uri="{FF2B5EF4-FFF2-40B4-BE49-F238E27FC236}">
                <a16:creationId xmlns:a16="http://schemas.microsoft.com/office/drawing/2014/main" xmlns="" id="{C9C66852-BAD5-EC4B-A21E-927DF5AE6791}"/>
              </a:ext>
            </a:extLst>
          </p:cNvPr>
          <p:cNvSpPr>
            <a:spLocks noChangeShapeType="1"/>
          </p:cNvSpPr>
          <p:nvPr/>
        </p:nvSpPr>
        <p:spPr bwMode="auto">
          <a:xfrm>
            <a:off x="8763000" y="2514600"/>
            <a:ext cx="533400" cy="0"/>
          </a:xfrm>
          <a:prstGeom prst="line">
            <a:avLst/>
          </a:prstGeom>
          <a:noFill/>
          <a:ln w="130175">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5" name="Line 25">
            <a:extLst>
              <a:ext uri="{FF2B5EF4-FFF2-40B4-BE49-F238E27FC236}">
                <a16:creationId xmlns:a16="http://schemas.microsoft.com/office/drawing/2014/main" xmlns="" id="{8A00C6BC-663A-C441-BB2F-29772D0CDBA0}"/>
              </a:ext>
            </a:extLst>
          </p:cNvPr>
          <p:cNvSpPr>
            <a:spLocks noChangeShapeType="1"/>
          </p:cNvSpPr>
          <p:nvPr/>
        </p:nvSpPr>
        <p:spPr bwMode="auto">
          <a:xfrm>
            <a:off x="8915400" y="3124200"/>
            <a:ext cx="533400" cy="0"/>
          </a:xfrm>
          <a:prstGeom prst="line">
            <a:avLst/>
          </a:prstGeom>
          <a:noFill/>
          <a:ln w="130175">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66" name="Line 26">
            <a:extLst>
              <a:ext uri="{FF2B5EF4-FFF2-40B4-BE49-F238E27FC236}">
                <a16:creationId xmlns:a16="http://schemas.microsoft.com/office/drawing/2014/main" xmlns="" id="{3F9C95E7-F926-314E-A475-6B2EAEF9843F}"/>
              </a:ext>
            </a:extLst>
          </p:cNvPr>
          <p:cNvSpPr>
            <a:spLocks noChangeShapeType="1"/>
          </p:cNvSpPr>
          <p:nvPr/>
        </p:nvSpPr>
        <p:spPr bwMode="auto">
          <a:xfrm>
            <a:off x="9296400" y="2438400"/>
            <a:ext cx="533400" cy="0"/>
          </a:xfrm>
          <a:prstGeom prst="line">
            <a:avLst/>
          </a:prstGeom>
          <a:noFill/>
          <a:ln w="130175">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83" name="Text Box 43">
            <a:extLst>
              <a:ext uri="{FF2B5EF4-FFF2-40B4-BE49-F238E27FC236}">
                <a16:creationId xmlns:a16="http://schemas.microsoft.com/office/drawing/2014/main" xmlns="" id="{D140468F-8275-2C4E-A1E1-81841518793B}"/>
              </a:ext>
            </a:extLst>
          </p:cNvPr>
          <p:cNvSpPr txBox="1">
            <a:spLocks noChangeArrowheads="1"/>
          </p:cNvSpPr>
          <p:nvPr/>
        </p:nvSpPr>
        <p:spPr bwMode="auto">
          <a:xfrm>
            <a:off x="8153400" y="4876801"/>
            <a:ext cx="2209800" cy="5191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anose="020B0604030504040204" pitchFamily="34" charset="0"/>
                <a:ea typeface="ＭＳ Ｐゴシック" panose="020B0600070205080204" pitchFamily="34" charset="-128"/>
              </a:defRPr>
            </a:lvl1pPr>
            <a:lvl2pPr marL="742950" indent="-285750">
              <a:defRPr sz="2400">
                <a:solidFill>
                  <a:schemeClr val="tx1"/>
                </a:solidFill>
                <a:latin typeface="Tahoma" panose="020B0604030504040204" pitchFamily="34" charset="0"/>
                <a:ea typeface="ＭＳ Ｐゴシック" panose="020B0600070205080204" pitchFamily="34" charset="-128"/>
              </a:defRPr>
            </a:lvl2pPr>
            <a:lvl3pPr marL="1143000" indent="-228600">
              <a:defRPr sz="2400">
                <a:solidFill>
                  <a:schemeClr val="tx1"/>
                </a:solidFill>
                <a:latin typeface="Tahoma" panose="020B0604030504040204" pitchFamily="34" charset="0"/>
                <a:ea typeface="ＭＳ Ｐゴシック" panose="020B0600070205080204" pitchFamily="34" charset="-128"/>
              </a:defRPr>
            </a:lvl3pPr>
            <a:lvl4pPr marL="1600200" indent="-228600">
              <a:defRPr sz="2400">
                <a:solidFill>
                  <a:schemeClr val="tx1"/>
                </a:solidFill>
                <a:latin typeface="Tahoma" panose="020B0604030504040204" pitchFamily="34" charset="0"/>
                <a:ea typeface="ＭＳ Ｐゴシック" panose="020B0600070205080204" pitchFamily="34" charset="-128"/>
              </a:defRPr>
            </a:lvl4pPr>
            <a:lvl5pPr marL="2057400" indent="-22860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spcBef>
                <a:spcPct val="50000"/>
              </a:spcBef>
            </a:pPr>
            <a:r>
              <a:rPr lang="en-US" altLang="en-US" sz="2800">
                <a:solidFill>
                  <a:schemeClr val="bg2"/>
                </a:solidFill>
              </a:rPr>
              <a:t>Oral Term(s)</a:t>
            </a:r>
          </a:p>
        </p:txBody>
      </p:sp>
      <p:sp>
        <p:nvSpPr>
          <p:cNvPr id="21519" name="Line 44">
            <a:extLst>
              <a:ext uri="{FF2B5EF4-FFF2-40B4-BE49-F238E27FC236}">
                <a16:creationId xmlns:a16="http://schemas.microsoft.com/office/drawing/2014/main" xmlns="" id="{DAE64EA5-1B07-2F45-A7D8-6F8419FAF06A}"/>
              </a:ext>
            </a:extLst>
          </p:cNvPr>
          <p:cNvSpPr>
            <a:spLocks noChangeShapeType="1"/>
          </p:cNvSpPr>
          <p:nvPr/>
        </p:nvSpPr>
        <p:spPr bwMode="auto">
          <a:xfrm flipV="1">
            <a:off x="7924800" y="4038600"/>
            <a:ext cx="0" cy="533400"/>
          </a:xfrm>
          <a:prstGeom prst="line">
            <a:avLst/>
          </a:prstGeom>
          <a:noFill/>
          <a:ln w="762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85" name="Line 45">
            <a:extLst>
              <a:ext uri="{FF2B5EF4-FFF2-40B4-BE49-F238E27FC236}">
                <a16:creationId xmlns:a16="http://schemas.microsoft.com/office/drawing/2014/main" xmlns="" id="{F22DEE1F-11CB-8C4E-8D84-3452017BAA6E}"/>
              </a:ext>
            </a:extLst>
          </p:cNvPr>
          <p:cNvSpPr>
            <a:spLocks noChangeShapeType="1"/>
          </p:cNvSpPr>
          <p:nvPr/>
        </p:nvSpPr>
        <p:spPr bwMode="auto">
          <a:xfrm flipH="1" flipV="1">
            <a:off x="7620000" y="3810000"/>
            <a:ext cx="304800" cy="304800"/>
          </a:xfrm>
          <a:prstGeom prst="line">
            <a:avLst/>
          </a:prstGeom>
          <a:noFill/>
          <a:ln w="762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86" name="Line 46">
            <a:extLst>
              <a:ext uri="{FF2B5EF4-FFF2-40B4-BE49-F238E27FC236}">
                <a16:creationId xmlns:a16="http://schemas.microsoft.com/office/drawing/2014/main" xmlns="" id="{056C6D3D-FEA1-CC49-857C-67C6DA2AFE29}"/>
              </a:ext>
            </a:extLst>
          </p:cNvPr>
          <p:cNvSpPr>
            <a:spLocks noChangeShapeType="1"/>
          </p:cNvSpPr>
          <p:nvPr/>
        </p:nvSpPr>
        <p:spPr bwMode="auto">
          <a:xfrm flipV="1">
            <a:off x="7696200" y="4572000"/>
            <a:ext cx="228600" cy="304800"/>
          </a:xfrm>
          <a:prstGeom prst="line">
            <a:avLst/>
          </a:prstGeom>
          <a:noFill/>
          <a:ln w="762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87" name="Line 47">
            <a:extLst>
              <a:ext uri="{FF2B5EF4-FFF2-40B4-BE49-F238E27FC236}">
                <a16:creationId xmlns:a16="http://schemas.microsoft.com/office/drawing/2014/main" xmlns="" id="{4D932F39-7674-6B4E-864D-FDEECBE3D2C1}"/>
              </a:ext>
            </a:extLst>
          </p:cNvPr>
          <p:cNvSpPr>
            <a:spLocks noChangeShapeType="1"/>
          </p:cNvSpPr>
          <p:nvPr/>
        </p:nvSpPr>
        <p:spPr bwMode="auto">
          <a:xfrm flipH="1" flipV="1">
            <a:off x="8077200" y="4400550"/>
            <a:ext cx="1143000" cy="400050"/>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 name="Footer Placeholder 1"/>
          <p:cNvSpPr>
            <a:spLocks noGrp="1"/>
          </p:cNvSpPr>
          <p:nvPr>
            <p:ph type="ftr" sz="quarter" idx="11"/>
          </p:nvPr>
        </p:nvSpPr>
        <p:spPr/>
        <p:txBody>
          <a:bodyPr/>
          <a:lstStyle/>
          <a:p>
            <a:pPr>
              <a:defRPr/>
            </a:pPr>
            <a:r>
              <a:rPr lang="en-US" smtClean="0"/>
              <a:t>Copyright © 2020 Carolina Academic Press, LLC. All rights reserved.</a:t>
            </a:r>
            <a:endParaRPr lang="en-US"/>
          </a:p>
        </p:txBody>
      </p:sp>
    </p:spTree>
    <p:extLst>
      <p:ext uri="{BB962C8B-B14F-4D97-AF65-F5344CB8AC3E}">
        <p14:creationId xmlns:p14="http://schemas.microsoft.com/office/powerpoint/2010/main" val="347342449"/>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10246"/>
                                        </p:tgtEl>
                                        <p:attrNameLst>
                                          <p:attrName>style.visibility</p:attrName>
                                        </p:attrNameLst>
                                      </p:cBhvr>
                                      <p:to>
                                        <p:strVal val="visible"/>
                                      </p:to>
                                    </p:set>
                                    <p:anim calcmode="lin" valueType="num">
                                      <p:cBhvr>
                                        <p:cTn id="7" dur="1000" fill="hold"/>
                                        <p:tgtEl>
                                          <p:spTgt spid="10246"/>
                                        </p:tgtEl>
                                        <p:attrNameLst>
                                          <p:attrName>ppt_w</p:attrName>
                                        </p:attrNameLst>
                                      </p:cBhvr>
                                      <p:tavLst>
                                        <p:tav tm="0">
                                          <p:val>
                                            <p:strVal val="#ppt_w+.3"/>
                                          </p:val>
                                        </p:tav>
                                        <p:tav tm="100000">
                                          <p:val>
                                            <p:strVal val="#ppt_w"/>
                                          </p:val>
                                        </p:tav>
                                      </p:tavLst>
                                    </p:anim>
                                    <p:anim calcmode="lin" valueType="num">
                                      <p:cBhvr>
                                        <p:cTn id="8" dur="1000" fill="hold"/>
                                        <p:tgtEl>
                                          <p:spTgt spid="10246"/>
                                        </p:tgtEl>
                                        <p:attrNameLst>
                                          <p:attrName>ppt_h</p:attrName>
                                        </p:attrNameLst>
                                      </p:cBhvr>
                                      <p:tavLst>
                                        <p:tav tm="0">
                                          <p:val>
                                            <p:strVal val="#ppt_h"/>
                                          </p:val>
                                        </p:tav>
                                        <p:tav tm="100000">
                                          <p:val>
                                            <p:strVal val="#ppt_h"/>
                                          </p:val>
                                        </p:tav>
                                      </p:tavLst>
                                    </p:anim>
                                    <p:animEffect transition="in" filter="fade">
                                      <p:cBhvr>
                                        <p:cTn id="9" dur="1000"/>
                                        <p:tgtEl>
                                          <p:spTgt spid="10246"/>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10257"/>
                                        </p:tgtEl>
                                        <p:attrNameLst>
                                          <p:attrName>style.visibility</p:attrName>
                                        </p:attrNameLst>
                                      </p:cBhvr>
                                      <p:to>
                                        <p:strVal val="visible"/>
                                      </p:to>
                                    </p:set>
                                    <p:anim calcmode="lin" valueType="num">
                                      <p:cBhvr>
                                        <p:cTn id="12" dur="1000" fill="hold"/>
                                        <p:tgtEl>
                                          <p:spTgt spid="10257"/>
                                        </p:tgtEl>
                                        <p:attrNameLst>
                                          <p:attrName>ppt_w</p:attrName>
                                        </p:attrNameLst>
                                      </p:cBhvr>
                                      <p:tavLst>
                                        <p:tav tm="0">
                                          <p:val>
                                            <p:strVal val="#ppt_w+.3"/>
                                          </p:val>
                                        </p:tav>
                                        <p:tav tm="100000">
                                          <p:val>
                                            <p:strVal val="#ppt_w"/>
                                          </p:val>
                                        </p:tav>
                                      </p:tavLst>
                                    </p:anim>
                                    <p:anim calcmode="lin" valueType="num">
                                      <p:cBhvr>
                                        <p:cTn id="13" dur="1000" fill="hold"/>
                                        <p:tgtEl>
                                          <p:spTgt spid="10257"/>
                                        </p:tgtEl>
                                        <p:attrNameLst>
                                          <p:attrName>ppt_h</p:attrName>
                                        </p:attrNameLst>
                                      </p:cBhvr>
                                      <p:tavLst>
                                        <p:tav tm="0">
                                          <p:val>
                                            <p:strVal val="#ppt_h"/>
                                          </p:val>
                                        </p:tav>
                                        <p:tav tm="100000">
                                          <p:val>
                                            <p:strVal val="#ppt_h"/>
                                          </p:val>
                                        </p:tav>
                                      </p:tavLst>
                                    </p:anim>
                                    <p:animEffect transition="in" filter="fade">
                                      <p:cBhvr>
                                        <p:cTn id="14" dur="1000"/>
                                        <p:tgtEl>
                                          <p:spTgt spid="1025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0" presetClass="entr" presetSubtype="0" decel="100000" fill="hold" nodeType="clickEffect">
                                  <p:stCondLst>
                                    <p:cond delay="0"/>
                                  </p:stCondLst>
                                  <p:childTnLst>
                                    <p:set>
                                      <p:cBhvr>
                                        <p:cTn id="18" dur="1" fill="hold">
                                          <p:stCondLst>
                                            <p:cond delay="0"/>
                                          </p:stCondLst>
                                        </p:cTn>
                                        <p:tgtEl>
                                          <p:spTgt spid="10261"/>
                                        </p:tgtEl>
                                        <p:attrNameLst>
                                          <p:attrName>style.visibility</p:attrName>
                                        </p:attrNameLst>
                                      </p:cBhvr>
                                      <p:to>
                                        <p:strVal val="visible"/>
                                      </p:to>
                                    </p:set>
                                    <p:anim calcmode="lin" valueType="num">
                                      <p:cBhvr>
                                        <p:cTn id="19" dur="1000" fill="hold"/>
                                        <p:tgtEl>
                                          <p:spTgt spid="10261"/>
                                        </p:tgtEl>
                                        <p:attrNameLst>
                                          <p:attrName>ppt_w</p:attrName>
                                        </p:attrNameLst>
                                      </p:cBhvr>
                                      <p:tavLst>
                                        <p:tav tm="0">
                                          <p:val>
                                            <p:strVal val="#ppt_w+.3"/>
                                          </p:val>
                                        </p:tav>
                                        <p:tav tm="100000">
                                          <p:val>
                                            <p:strVal val="#ppt_w"/>
                                          </p:val>
                                        </p:tav>
                                      </p:tavLst>
                                    </p:anim>
                                    <p:anim calcmode="lin" valueType="num">
                                      <p:cBhvr>
                                        <p:cTn id="20" dur="1000" fill="hold"/>
                                        <p:tgtEl>
                                          <p:spTgt spid="10261"/>
                                        </p:tgtEl>
                                        <p:attrNameLst>
                                          <p:attrName>ppt_h</p:attrName>
                                        </p:attrNameLst>
                                      </p:cBhvr>
                                      <p:tavLst>
                                        <p:tav tm="0">
                                          <p:val>
                                            <p:strVal val="#ppt_h"/>
                                          </p:val>
                                        </p:tav>
                                        <p:tav tm="100000">
                                          <p:val>
                                            <p:strVal val="#ppt_h"/>
                                          </p:val>
                                        </p:tav>
                                      </p:tavLst>
                                    </p:anim>
                                    <p:animEffect transition="in" filter="fade">
                                      <p:cBhvr>
                                        <p:cTn id="21" dur="1000"/>
                                        <p:tgtEl>
                                          <p:spTgt spid="10261"/>
                                        </p:tgtEl>
                                      </p:cBhvr>
                                    </p:animEffect>
                                  </p:childTnLst>
                                </p:cTn>
                              </p:par>
                              <p:par>
                                <p:cTn id="22" presetID="50" presetClass="entr" presetSubtype="0" decel="100000" fill="hold" nodeType="withEffect">
                                  <p:stCondLst>
                                    <p:cond delay="0"/>
                                  </p:stCondLst>
                                  <p:childTnLst>
                                    <p:set>
                                      <p:cBhvr>
                                        <p:cTn id="23" dur="1" fill="hold">
                                          <p:stCondLst>
                                            <p:cond delay="0"/>
                                          </p:stCondLst>
                                        </p:cTn>
                                        <p:tgtEl>
                                          <p:spTgt spid="10260"/>
                                        </p:tgtEl>
                                        <p:attrNameLst>
                                          <p:attrName>style.visibility</p:attrName>
                                        </p:attrNameLst>
                                      </p:cBhvr>
                                      <p:to>
                                        <p:strVal val="visible"/>
                                      </p:to>
                                    </p:set>
                                    <p:anim calcmode="lin" valueType="num">
                                      <p:cBhvr>
                                        <p:cTn id="24" dur="1000" fill="hold"/>
                                        <p:tgtEl>
                                          <p:spTgt spid="10260"/>
                                        </p:tgtEl>
                                        <p:attrNameLst>
                                          <p:attrName>ppt_w</p:attrName>
                                        </p:attrNameLst>
                                      </p:cBhvr>
                                      <p:tavLst>
                                        <p:tav tm="0">
                                          <p:val>
                                            <p:strVal val="#ppt_w+.3"/>
                                          </p:val>
                                        </p:tav>
                                        <p:tav tm="100000">
                                          <p:val>
                                            <p:strVal val="#ppt_w"/>
                                          </p:val>
                                        </p:tav>
                                      </p:tavLst>
                                    </p:anim>
                                    <p:anim calcmode="lin" valueType="num">
                                      <p:cBhvr>
                                        <p:cTn id="25" dur="1000" fill="hold"/>
                                        <p:tgtEl>
                                          <p:spTgt spid="10260"/>
                                        </p:tgtEl>
                                        <p:attrNameLst>
                                          <p:attrName>ppt_h</p:attrName>
                                        </p:attrNameLst>
                                      </p:cBhvr>
                                      <p:tavLst>
                                        <p:tav tm="0">
                                          <p:val>
                                            <p:strVal val="#ppt_h"/>
                                          </p:val>
                                        </p:tav>
                                        <p:tav tm="100000">
                                          <p:val>
                                            <p:strVal val="#ppt_h"/>
                                          </p:val>
                                        </p:tav>
                                      </p:tavLst>
                                    </p:anim>
                                    <p:animEffect transition="in" filter="fade">
                                      <p:cBhvr>
                                        <p:cTn id="26" dur="1000"/>
                                        <p:tgtEl>
                                          <p:spTgt spid="1026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0" presetClass="entr" presetSubtype="0" decel="100000" fill="hold" nodeType="clickEffect">
                                  <p:stCondLst>
                                    <p:cond delay="0"/>
                                  </p:stCondLst>
                                  <p:childTnLst>
                                    <p:set>
                                      <p:cBhvr>
                                        <p:cTn id="30" dur="1" fill="hold">
                                          <p:stCondLst>
                                            <p:cond delay="0"/>
                                          </p:stCondLst>
                                        </p:cTn>
                                        <p:tgtEl>
                                          <p:spTgt spid="10253"/>
                                        </p:tgtEl>
                                        <p:attrNameLst>
                                          <p:attrName>style.visibility</p:attrName>
                                        </p:attrNameLst>
                                      </p:cBhvr>
                                      <p:to>
                                        <p:strVal val="visible"/>
                                      </p:to>
                                    </p:set>
                                    <p:anim calcmode="lin" valueType="num">
                                      <p:cBhvr>
                                        <p:cTn id="31" dur="1000" fill="hold"/>
                                        <p:tgtEl>
                                          <p:spTgt spid="10253"/>
                                        </p:tgtEl>
                                        <p:attrNameLst>
                                          <p:attrName>ppt_w</p:attrName>
                                        </p:attrNameLst>
                                      </p:cBhvr>
                                      <p:tavLst>
                                        <p:tav tm="0">
                                          <p:val>
                                            <p:strVal val="#ppt_w+.3"/>
                                          </p:val>
                                        </p:tav>
                                        <p:tav tm="100000">
                                          <p:val>
                                            <p:strVal val="#ppt_w"/>
                                          </p:val>
                                        </p:tav>
                                      </p:tavLst>
                                    </p:anim>
                                    <p:anim calcmode="lin" valueType="num">
                                      <p:cBhvr>
                                        <p:cTn id="32" dur="1000" fill="hold"/>
                                        <p:tgtEl>
                                          <p:spTgt spid="10253"/>
                                        </p:tgtEl>
                                        <p:attrNameLst>
                                          <p:attrName>ppt_h</p:attrName>
                                        </p:attrNameLst>
                                      </p:cBhvr>
                                      <p:tavLst>
                                        <p:tav tm="0">
                                          <p:val>
                                            <p:strVal val="#ppt_h"/>
                                          </p:val>
                                        </p:tav>
                                        <p:tav tm="100000">
                                          <p:val>
                                            <p:strVal val="#ppt_h"/>
                                          </p:val>
                                        </p:tav>
                                      </p:tavLst>
                                    </p:anim>
                                    <p:animEffect transition="in" filter="fade">
                                      <p:cBhvr>
                                        <p:cTn id="33" dur="1000"/>
                                        <p:tgtEl>
                                          <p:spTgt spid="10253"/>
                                        </p:tgtEl>
                                      </p:cBhvr>
                                    </p:animEffect>
                                  </p:childTnLst>
                                </p:cTn>
                              </p:par>
                              <p:par>
                                <p:cTn id="34" presetID="50" presetClass="entr" presetSubtype="0" decel="100000" fill="hold" nodeType="withEffect">
                                  <p:stCondLst>
                                    <p:cond delay="0"/>
                                  </p:stCondLst>
                                  <p:childTnLst>
                                    <p:set>
                                      <p:cBhvr>
                                        <p:cTn id="35" dur="1" fill="hold">
                                          <p:stCondLst>
                                            <p:cond delay="0"/>
                                          </p:stCondLst>
                                        </p:cTn>
                                        <p:tgtEl>
                                          <p:spTgt spid="10259"/>
                                        </p:tgtEl>
                                        <p:attrNameLst>
                                          <p:attrName>style.visibility</p:attrName>
                                        </p:attrNameLst>
                                      </p:cBhvr>
                                      <p:to>
                                        <p:strVal val="visible"/>
                                      </p:to>
                                    </p:set>
                                    <p:anim calcmode="lin" valueType="num">
                                      <p:cBhvr>
                                        <p:cTn id="36" dur="1000" fill="hold"/>
                                        <p:tgtEl>
                                          <p:spTgt spid="10259"/>
                                        </p:tgtEl>
                                        <p:attrNameLst>
                                          <p:attrName>ppt_w</p:attrName>
                                        </p:attrNameLst>
                                      </p:cBhvr>
                                      <p:tavLst>
                                        <p:tav tm="0">
                                          <p:val>
                                            <p:strVal val="#ppt_w+.3"/>
                                          </p:val>
                                        </p:tav>
                                        <p:tav tm="100000">
                                          <p:val>
                                            <p:strVal val="#ppt_w"/>
                                          </p:val>
                                        </p:tav>
                                      </p:tavLst>
                                    </p:anim>
                                    <p:anim calcmode="lin" valueType="num">
                                      <p:cBhvr>
                                        <p:cTn id="37" dur="1000" fill="hold"/>
                                        <p:tgtEl>
                                          <p:spTgt spid="10259"/>
                                        </p:tgtEl>
                                        <p:attrNameLst>
                                          <p:attrName>ppt_h</p:attrName>
                                        </p:attrNameLst>
                                      </p:cBhvr>
                                      <p:tavLst>
                                        <p:tav tm="0">
                                          <p:val>
                                            <p:strVal val="#ppt_h"/>
                                          </p:val>
                                        </p:tav>
                                        <p:tav tm="100000">
                                          <p:val>
                                            <p:strVal val="#ppt_h"/>
                                          </p:val>
                                        </p:tav>
                                      </p:tavLst>
                                    </p:anim>
                                    <p:animEffect transition="in" filter="fade">
                                      <p:cBhvr>
                                        <p:cTn id="38" dur="1000"/>
                                        <p:tgtEl>
                                          <p:spTgt spid="10259"/>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0" presetClass="entr" presetSubtype="0" decel="100000" fill="hold" nodeType="clickEffect">
                                  <p:stCondLst>
                                    <p:cond delay="0"/>
                                  </p:stCondLst>
                                  <p:childTnLst>
                                    <p:set>
                                      <p:cBhvr>
                                        <p:cTn id="42" dur="1" fill="hold">
                                          <p:stCondLst>
                                            <p:cond delay="0"/>
                                          </p:stCondLst>
                                        </p:cTn>
                                        <p:tgtEl>
                                          <p:spTgt spid="10258"/>
                                        </p:tgtEl>
                                        <p:attrNameLst>
                                          <p:attrName>style.visibility</p:attrName>
                                        </p:attrNameLst>
                                      </p:cBhvr>
                                      <p:to>
                                        <p:strVal val="visible"/>
                                      </p:to>
                                    </p:set>
                                    <p:anim calcmode="lin" valueType="num">
                                      <p:cBhvr>
                                        <p:cTn id="43" dur="1000" fill="hold"/>
                                        <p:tgtEl>
                                          <p:spTgt spid="10258"/>
                                        </p:tgtEl>
                                        <p:attrNameLst>
                                          <p:attrName>ppt_w</p:attrName>
                                        </p:attrNameLst>
                                      </p:cBhvr>
                                      <p:tavLst>
                                        <p:tav tm="0">
                                          <p:val>
                                            <p:strVal val="#ppt_w+.3"/>
                                          </p:val>
                                        </p:tav>
                                        <p:tav tm="100000">
                                          <p:val>
                                            <p:strVal val="#ppt_w"/>
                                          </p:val>
                                        </p:tav>
                                      </p:tavLst>
                                    </p:anim>
                                    <p:anim calcmode="lin" valueType="num">
                                      <p:cBhvr>
                                        <p:cTn id="44" dur="1000" fill="hold"/>
                                        <p:tgtEl>
                                          <p:spTgt spid="10258"/>
                                        </p:tgtEl>
                                        <p:attrNameLst>
                                          <p:attrName>ppt_h</p:attrName>
                                        </p:attrNameLst>
                                      </p:cBhvr>
                                      <p:tavLst>
                                        <p:tav tm="0">
                                          <p:val>
                                            <p:strVal val="#ppt_h"/>
                                          </p:val>
                                        </p:tav>
                                        <p:tav tm="100000">
                                          <p:val>
                                            <p:strVal val="#ppt_h"/>
                                          </p:val>
                                        </p:tav>
                                      </p:tavLst>
                                    </p:anim>
                                    <p:animEffect transition="in" filter="fade">
                                      <p:cBhvr>
                                        <p:cTn id="45" dur="1000"/>
                                        <p:tgtEl>
                                          <p:spTgt spid="10258"/>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0" presetClass="entr" presetSubtype="0" decel="100000" fill="hold" nodeType="clickEffect">
                                  <p:stCondLst>
                                    <p:cond delay="0"/>
                                  </p:stCondLst>
                                  <p:childTnLst>
                                    <p:set>
                                      <p:cBhvr>
                                        <p:cTn id="49" dur="1" fill="hold">
                                          <p:stCondLst>
                                            <p:cond delay="0"/>
                                          </p:stCondLst>
                                        </p:cTn>
                                        <p:tgtEl>
                                          <p:spTgt spid="10264"/>
                                        </p:tgtEl>
                                        <p:attrNameLst>
                                          <p:attrName>style.visibility</p:attrName>
                                        </p:attrNameLst>
                                      </p:cBhvr>
                                      <p:to>
                                        <p:strVal val="visible"/>
                                      </p:to>
                                    </p:set>
                                    <p:anim calcmode="lin" valueType="num">
                                      <p:cBhvr>
                                        <p:cTn id="50" dur="1000" fill="hold"/>
                                        <p:tgtEl>
                                          <p:spTgt spid="10264"/>
                                        </p:tgtEl>
                                        <p:attrNameLst>
                                          <p:attrName>ppt_w</p:attrName>
                                        </p:attrNameLst>
                                      </p:cBhvr>
                                      <p:tavLst>
                                        <p:tav tm="0">
                                          <p:val>
                                            <p:strVal val="#ppt_w+.3"/>
                                          </p:val>
                                        </p:tav>
                                        <p:tav tm="100000">
                                          <p:val>
                                            <p:strVal val="#ppt_w"/>
                                          </p:val>
                                        </p:tav>
                                      </p:tavLst>
                                    </p:anim>
                                    <p:anim calcmode="lin" valueType="num">
                                      <p:cBhvr>
                                        <p:cTn id="51" dur="1000" fill="hold"/>
                                        <p:tgtEl>
                                          <p:spTgt spid="10264"/>
                                        </p:tgtEl>
                                        <p:attrNameLst>
                                          <p:attrName>ppt_h</p:attrName>
                                        </p:attrNameLst>
                                      </p:cBhvr>
                                      <p:tavLst>
                                        <p:tav tm="0">
                                          <p:val>
                                            <p:strVal val="#ppt_h"/>
                                          </p:val>
                                        </p:tav>
                                        <p:tav tm="100000">
                                          <p:val>
                                            <p:strVal val="#ppt_h"/>
                                          </p:val>
                                        </p:tav>
                                      </p:tavLst>
                                    </p:anim>
                                    <p:animEffect transition="in" filter="fade">
                                      <p:cBhvr>
                                        <p:cTn id="52" dur="1000"/>
                                        <p:tgtEl>
                                          <p:spTgt spid="10264"/>
                                        </p:tgtEl>
                                      </p:cBhvr>
                                    </p:animEffect>
                                  </p:childTnLst>
                                </p:cTn>
                              </p:par>
                              <p:par>
                                <p:cTn id="53" presetID="50" presetClass="entr" presetSubtype="0" decel="100000" fill="hold" nodeType="withEffect">
                                  <p:stCondLst>
                                    <p:cond delay="0"/>
                                  </p:stCondLst>
                                  <p:childTnLst>
                                    <p:set>
                                      <p:cBhvr>
                                        <p:cTn id="54" dur="1" fill="hold">
                                          <p:stCondLst>
                                            <p:cond delay="0"/>
                                          </p:stCondLst>
                                        </p:cTn>
                                        <p:tgtEl>
                                          <p:spTgt spid="10266"/>
                                        </p:tgtEl>
                                        <p:attrNameLst>
                                          <p:attrName>style.visibility</p:attrName>
                                        </p:attrNameLst>
                                      </p:cBhvr>
                                      <p:to>
                                        <p:strVal val="visible"/>
                                      </p:to>
                                    </p:set>
                                    <p:anim calcmode="lin" valueType="num">
                                      <p:cBhvr>
                                        <p:cTn id="55" dur="1000" fill="hold"/>
                                        <p:tgtEl>
                                          <p:spTgt spid="10266"/>
                                        </p:tgtEl>
                                        <p:attrNameLst>
                                          <p:attrName>ppt_w</p:attrName>
                                        </p:attrNameLst>
                                      </p:cBhvr>
                                      <p:tavLst>
                                        <p:tav tm="0">
                                          <p:val>
                                            <p:strVal val="#ppt_w+.3"/>
                                          </p:val>
                                        </p:tav>
                                        <p:tav tm="100000">
                                          <p:val>
                                            <p:strVal val="#ppt_w"/>
                                          </p:val>
                                        </p:tav>
                                      </p:tavLst>
                                    </p:anim>
                                    <p:anim calcmode="lin" valueType="num">
                                      <p:cBhvr>
                                        <p:cTn id="56" dur="1000" fill="hold"/>
                                        <p:tgtEl>
                                          <p:spTgt spid="10266"/>
                                        </p:tgtEl>
                                        <p:attrNameLst>
                                          <p:attrName>ppt_h</p:attrName>
                                        </p:attrNameLst>
                                      </p:cBhvr>
                                      <p:tavLst>
                                        <p:tav tm="0">
                                          <p:val>
                                            <p:strVal val="#ppt_h"/>
                                          </p:val>
                                        </p:tav>
                                        <p:tav tm="100000">
                                          <p:val>
                                            <p:strVal val="#ppt_h"/>
                                          </p:val>
                                        </p:tav>
                                      </p:tavLst>
                                    </p:anim>
                                    <p:animEffect transition="in" filter="fade">
                                      <p:cBhvr>
                                        <p:cTn id="57" dur="1000"/>
                                        <p:tgtEl>
                                          <p:spTgt spid="10266"/>
                                        </p:tgtEl>
                                      </p:cBhvr>
                                    </p:animEffect>
                                  </p:childTnLst>
                                </p:cTn>
                              </p:par>
                              <p:par>
                                <p:cTn id="58" presetID="50" presetClass="entr" presetSubtype="0" decel="100000" fill="hold" nodeType="withEffect">
                                  <p:stCondLst>
                                    <p:cond delay="0"/>
                                  </p:stCondLst>
                                  <p:childTnLst>
                                    <p:set>
                                      <p:cBhvr>
                                        <p:cTn id="59" dur="1" fill="hold">
                                          <p:stCondLst>
                                            <p:cond delay="0"/>
                                          </p:stCondLst>
                                        </p:cTn>
                                        <p:tgtEl>
                                          <p:spTgt spid="10265"/>
                                        </p:tgtEl>
                                        <p:attrNameLst>
                                          <p:attrName>style.visibility</p:attrName>
                                        </p:attrNameLst>
                                      </p:cBhvr>
                                      <p:to>
                                        <p:strVal val="visible"/>
                                      </p:to>
                                    </p:set>
                                    <p:anim calcmode="lin" valueType="num">
                                      <p:cBhvr>
                                        <p:cTn id="60" dur="1000" fill="hold"/>
                                        <p:tgtEl>
                                          <p:spTgt spid="10265"/>
                                        </p:tgtEl>
                                        <p:attrNameLst>
                                          <p:attrName>ppt_w</p:attrName>
                                        </p:attrNameLst>
                                      </p:cBhvr>
                                      <p:tavLst>
                                        <p:tav tm="0">
                                          <p:val>
                                            <p:strVal val="#ppt_w+.3"/>
                                          </p:val>
                                        </p:tav>
                                        <p:tav tm="100000">
                                          <p:val>
                                            <p:strVal val="#ppt_w"/>
                                          </p:val>
                                        </p:tav>
                                      </p:tavLst>
                                    </p:anim>
                                    <p:anim calcmode="lin" valueType="num">
                                      <p:cBhvr>
                                        <p:cTn id="61" dur="1000" fill="hold"/>
                                        <p:tgtEl>
                                          <p:spTgt spid="10265"/>
                                        </p:tgtEl>
                                        <p:attrNameLst>
                                          <p:attrName>ppt_h</p:attrName>
                                        </p:attrNameLst>
                                      </p:cBhvr>
                                      <p:tavLst>
                                        <p:tav tm="0">
                                          <p:val>
                                            <p:strVal val="#ppt_h"/>
                                          </p:val>
                                        </p:tav>
                                        <p:tav tm="100000">
                                          <p:val>
                                            <p:strVal val="#ppt_h"/>
                                          </p:val>
                                        </p:tav>
                                      </p:tavLst>
                                    </p:anim>
                                    <p:animEffect transition="in" filter="fade">
                                      <p:cBhvr>
                                        <p:cTn id="62" dur="1000"/>
                                        <p:tgtEl>
                                          <p:spTgt spid="10265"/>
                                        </p:tgtEl>
                                      </p:cBhvr>
                                    </p:animEffect>
                                  </p:childTnLst>
                                </p:cTn>
                              </p:par>
                              <p:par>
                                <p:cTn id="63" presetID="50" presetClass="entr" presetSubtype="0" decel="100000" fill="hold" nodeType="withEffect">
                                  <p:stCondLst>
                                    <p:cond delay="0"/>
                                  </p:stCondLst>
                                  <p:childTnLst>
                                    <p:set>
                                      <p:cBhvr>
                                        <p:cTn id="64" dur="1" fill="hold">
                                          <p:stCondLst>
                                            <p:cond delay="0"/>
                                          </p:stCondLst>
                                        </p:cTn>
                                        <p:tgtEl>
                                          <p:spTgt spid="10263"/>
                                        </p:tgtEl>
                                        <p:attrNameLst>
                                          <p:attrName>style.visibility</p:attrName>
                                        </p:attrNameLst>
                                      </p:cBhvr>
                                      <p:to>
                                        <p:strVal val="visible"/>
                                      </p:to>
                                    </p:set>
                                    <p:anim calcmode="lin" valueType="num">
                                      <p:cBhvr>
                                        <p:cTn id="65" dur="1000" fill="hold"/>
                                        <p:tgtEl>
                                          <p:spTgt spid="10263"/>
                                        </p:tgtEl>
                                        <p:attrNameLst>
                                          <p:attrName>ppt_w</p:attrName>
                                        </p:attrNameLst>
                                      </p:cBhvr>
                                      <p:tavLst>
                                        <p:tav tm="0">
                                          <p:val>
                                            <p:strVal val="#ppt_w+.3"/>
                                          </p:val>
                                        </p:tav>
                                        <p:tav tm="100000">
                                          <p:val>
                                            <p:strVal val="#ppt_w"/>
                                          </p:val>
                                        </p:tav>
                                      </p:tavLst>
                                    </p:anim>
                                    <p:anim calcmode="lin" valueType="num">
                                      <p:cBhvr>
                                        <p:cTn id="66" dur="1000" fill="hold"/>
                                        <p:tgtEl>
                                          <p:spTgt spid="10263"/>
                                        </p:tgtEl>
                                        <p:attrNameLst>
                                          <p:attrName>ppt_h</p:attrName>
                                        </p:attrNameLst>
                                      </p:cBhvr>
                                      <p:tavLst>
                                        <p:tav tm="0">
                                          <p:val>
                                            <p:strVal val="#ppt_h"/>
                                          </p:val>
                                        </p:tav>
                                        <p:tav tm="100000">
                                          <p:val>
                                            <p:strVal val="#ppt_h"/>
                                          </p:val>
                                        </p:tav>
                                      </p:tavLst>
                                    </p:anim>
                                    <p:animEffect transition="in" filter="fade">
                                      <p:cBhvr>
                                        <p:cTn id="67" dur="1000"/>
                                        <p:tgtEl>
                                          <p:spTgt spid="10263"/>
                                        </p:tgtEl>
                                      </p:cBhvr>
                                    </p:animEffect>
                                  </p:childTnLst>
                                </p:cTn>
                              </p:par>
                              <p:par>
                                <p:cTn id="68" presetID="50" presetClass="entr" presetSubtype="0" decel="100000" fill="hold" nodeType="withEffect">
                                  <p:stCondLst>
                                    <p:cond delay="0"/>
                                  </p:stCondLst>
                                  <p:childTnLst>
                                    <p:set>
                                      <p:cBhvr>
                                        <p:cTn id="69" dur="1" fill="hold">
                                          <p:stCondLst>
                                            <p:cond delay="0"/>
                                          </p:stCondLst>
                                        </p:cTn>
                                        <p:tgtEl>
                                          <p:spTgt spid="10262"/>
                                        </p:tgtEl>
                                        <p:attrNameLst>
                                          <p:attrName>style.visibility</p:attrName>
                                        </p:attrNameLst>
                                      </p:cBhvr>
                                      <p:to>
                                        <p:strVal val="visible"/>
                                      </p:to>
                                    </p:set>
                                    <p:anim calcmode="lin" valueType="num">
                                      <p:cBhvr>
                                        <p:cTn id="70" dur="1000" fill="hold"/>
                                        <p:tgtEl>
                                          <p:spTgt spid="10262"/>
                                        </p:tgtEl>
                                        <p:attrNameLst>
                                          <p:attrName>ppt_w</p:attrName>
                                        </p:attrNameLst>
                                      </p:cBhvr>
                                      <p:tavLst>
                                        <p:tav tm="0">
                                          <p:val>
                                            <p:strVal val="#ppt_w+.3"/>
                                          </p:val>
                                        </p:tav>
                                        <p:tav tm="100000">
                                          <p:val>
                                            <p:strVal val="#ppt_w"/>
                                          </p:val>
                                        </p:tav>
                                      </p:tavLst>
                                    </p:anim>
                                    <p:anim calcmode="lin" valueType="num">
                                      <p:cBhvr>
                                        <p:cTn id="71" dur="1000" fill="hold"/>
                                        <p:tgtEl>
                                          <p:spTgt spid="10262"/>
                                        </p:tgtEl>
                                        <p:attrNameLst>
                                          <p:attrName>ppt_h</p:attrName>
                                        </p:attrNameLst>
                                      </p:cBhvr>
                                      <p:tavLst>
                                        <p:tav tm="0">
                                          <p:val>
                                            <p:strVal val="#ppt_h"/>
                                          </p:val>
                                        </p:tav>
                                        <p:tav tm="100000">
                                          <p:val>
                                            <p:strVal val="#ppt_h"/>
                                          </p:val>
                                        </p:tav>
                                      </p:tavLst>
                                    </p:anim>
                                    <p:animEffect transition="in" filter="fade">
                                      <p:cBhvr>
                                        <p:cTn id="72" dur="1000"/>
                                        <p:tgtEl>
                                          <p:spTgt spid="10262"/>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7" presetClass="exit" presetSubtype="10" fill="hold" nodeType="clickEffect">
                                  <p:stCondLst>
                                    <p:cond delay="0"/>
                                  </p:stCondLst>
                                  <p:childTnLst>
                                    <p:anim calcmode="lin" valueType="num">
                                      <p:cBhvr>
                                        <p:cTn id="76" dur="500"/>
                                        <p:tgtEl>
                                          <p:spTgt spid="10261"/>
                                        </p:tgtEl>
                                        <p:attrNameLst>
                                          <p:attrName>ppt_w</p:attrName>
                                        </p:attrNameLst>
                                      </p:cBhvr>
                                      <p:tavLst>
                                        <p:tav tm="0">
                                          <p:val>
                                            <p:strVal val="ppt_w"/>
                                          </p:val>
                                        </p:tav>
                                        <p:tav tm="100000">
                                          <p:val>
                                            <p:fltVal val="0"/>
                                          </p:val>
                                        </p:tav>
                                      </p:tavLst>
                                    </p:anim>
                                    <p:anim calcmode="lin" valueType="num">
                                      <p:cBhvr>
                                        <p:cTn id="77" dur="500"/>
                                        <p:tgtEl>
                                          <p:spTgt spid="10261"/>
                                        </p:tgtEl>
                                        <p:attrNameLst>
                                          <p:attrName>ppt_h</p:attrName>
                                        </p:attrNameLst>
                                      </p:cBhvr>
                                      <p:tavLst>
                                        <p:tav tm="0">
                                          <p:val>
                                            <p:strVal val="ppt_h"/>
                                          </p:val>
                                        </p:tav>
                                        <p:tav tm="100000">
                                          <p:val>
                                            <p:strVal val="ppt_h"/>
                                          </p:val>
                                        </p:tav>
                                      </p:tavLst>
                                    </p:anim>
                                    <p:set>
                                      <p:cBhvr>
                                        <p:cTn id="78" dur="1" fill="hold">
                                          <p:stCondLst>
                                            <p:cond delay="499"/>
                                          </p:stCondLst>
                                        </p:cTn>
                                        <p:tgtEl>
                                          <p:spTgt spid="10261"/>
                                        </p:tgtEl>
                                        <p:attrNameLst>
                                          <p:attrName>style.visibility</p:attrName>
                                        </p:attrNameLst>
                                      </p:cBhvr>
                                      <p:to>
                                        <p:strVal val="hidden"/>
                                      </p:to>
                                    </p:set>
                                  </p:childTnLst>
                                </p:cTn>
                              </p:par>
                              <p:par>
                                <p:cTn id="79" presetID="17" presetClass="exit" presetSubtype="10" fill="hold" nodeType="withEffect">
                                  <p:stCondLst>
                                    <p:cond delay="0"/>
                                  </p:stCondLst>
                                  <p:childTnLst>
                                    <p:anim calcmode="lin" valueType="num">
                                      <p:cBhvr>
                                        <p:cTn id="80" dur="500"/>
                                        <p:tgtEl>
                                          <p:spTgt spid="10260"/>
                                        </p:tgtEl>
                                        <p:attrNameLst>
                                          <p:attrName>ppt_w</p:attrName>
                                        </p:attrNameLst>
                                      </p:cBhvr>
                                      <p:tavLst>
                                        <p:tav tm="0">
                                          <p:val>
                                            <p:strVal val="ppt_w"/>
                                          </p:val>
                                        </p:tav>
                                        <p:tav tm="100000">
                                          <p:val>
                                            <p:fltVal val="0"/>
                                          </p:val>
                                        </p:tav>
                                      </p:tavLst>
                                    </p:anim>
                                    <p:anim calcmode="lin" valueType="num">
                                      <p:cBhvr>
                                        <p:cTn id="81" dur="500"/>
                                        <p:tgtEl>
                                          <p:spTgt spid="10260"/>
                                        </p:tgtEl>
                                        <p:attrNameLst>
                                          <p:attrName>ppt_h</p:attrName>
                                        </p:attrNameLst>
                                      </p:cBhvr>
                                      <p:tavLst>
                                        <p:tav tm="0">
                                          <p:val>
                                            <p:strVal val="ppt_h"/>
                                          </p:val>
                                        </p:tav>
                                        <p:tav tm="100000">
                                          <p:val>
                                            <p:strVal val="ppt_h"/>
                                          </p:val>
                                        </p:tav>
                                      </p:tavLst>
                                    </p:anim>
                                    <p:set>
                                      <p:cBhvr>
                                        <p:cTn id="82" dur="1" fill="hold">
                                          <p:stCondLst>
                                            <p:cond delay="499"/>
                                          </p:stCondLst>
                                        </p:cTn>
                                        <p:tgtEl>
                                          <p:spTgt spid="10260"/>
                                        </p:tgtEl>
                                        <p:attrNameLst>
                                          <p:attrName>style.visibility</p:attrName>
                                        </p:attrNameLst>
                                      </p:cBhvr>
                                      <p:to>
                                        <p:strVal val="hidden"/>
                                      </p:to>
                                    </p:set>
                                  </p:childTnLst>
                                </p:cTn>
                              </p:par>
                              <p:par>
                                <p:cTn id="83" presetID="17" presetClass="exit" presetSubtype="10" fill="hold" nodeType="withEffect">
                                  <p:stCondLst>
                                    <p:cond delay="0"/>
                                  </p:stCondLst>
                                  <p:childTnLst>
                                    <p:anim calcmode="lin" valueType="num">
                                      <p:cBhvr>
                                        <p:cTn id="84" dur="500"/>
                                        <p:tgtEl>
                                          <p:spTgt spid="10253"/>
                                        </p:tgtEl>
                                        <p:attrNameLst>
                                          <p:attrName>ppt_w</p:attrName>
                                        </p:attrNameLst>
                                      </p:cBhvr>
                                      <p:tavLst>
                                        <p:tav tm="0">
                                          <p:val>
                                            <p:strVal val="ppt_w"/>
                                          </p:val>
                                        </p:tav>
                                        <p:tav tm="100000">
                                          <p:val>
                                            <p:fltVal val="0"/>
                                          </p:val>
                                        </p:tav>
                                      </p:tavLst>
                                    </p:anim>
                                    <p:anim calcmode="lin" valueType="num">
                                      <p:cBhvr>
                                        <p:cTn id="85" dur="500"/>
                                        <p:tgtEl>
                                          <p:spTgt spid="10253"/>
                                        </p:tgtEl>
                                        <p:attrNameLst>
                                          <p:attrName>ppt_h</p:attrName>
                                        </p:attrNameLst>
                                      </p:cBhvr>
                                      <p:tavLst>
                                        <p:tav tm="0">
                                          <p:val>
                                            <p:strVal val="ppt_h"/>
                                          </p:val>
                                        </p:tav>
                                        <p:tav tm="100000">
                                          <p:val>
                                            <p:strVal val="ppt_h"/>
                                          </p:val>
                                        </p:tav>
                                      </p:tavLst>
                                    </p:anim>
                                    <p:set>
                                      <p:cBhvr>
                                        <p:cTn id="86" dur="1" fill="hold">
                                          <p:stCondLst>
                                            <p:cond delay="499"/>
                                          </p:stCondLst>
                                        </p:cTn>
                                        <p:tgtEl>
                                          <p:spTgt spid="10253"/>
                                        </p:tgtEl>
                                        <p:attrNameLst>
                                          <p:attrName>style.visibility</p:attrName>
                                        </p:attrNameLst>
                                      </p:cBhvr>
                                      <p:to>
                                        <p:strVal val="hidden"/>
                                      </p:to>
                                    </p:set>
                                  </p:childTnLst>
                                </p:cTn>
                              </p:par>
                              <p:par>
                                <p:cTn id="87" presetID="17" presetClass="exit" presetSubtype="10" fill="hold" nodeType="withEffect">
                                  <p:stCondLst>
                                    <p:cond delay="0"/>
                                  </p:stCondLst>
                                  <p:childTnLst>
                                    <p:anim calcmode="lin" valueType="num">
                                      <p:cBhvr>
                                        <p:cTn id="88" dur="500"/>
                                        <p:tgtEl>
                                          <p:spTgt spid="10259"/>
                                        </p:tgtEl>
                                        <p:attrNameLst>
                                          <p:attrName>ppt_w</p:attrName>
                                        </p:attrNameLst>
                                      </p:cBhvr>
                                      <p:tavLst>
                                        <p:tav tm="0">
                                          <p:val>
                                            <p:strVal val="ppt_w"/>
                                          </p:val>
                                        </p:tav>
                                        <p:tav tm="100000">
                                          <p:val>
                                            <p:fltVal val="0"/>
                                          </p:val>
                                        </p:tav>
                                      </p:tavLst>
                                    </p:anim>
                                    <p:anim calcmode="lin" valueType="num">
                                      <p:cBhvr>
                                        <p:cTn id="89" dur="500"/>
                                        <p:tgtEl>
                                          <p:spTgt spid="10259"/>
                                        </p:tgtEl>
                                        <p:attrNameLst>
                                          <p:attrName>ppt_h</p:attrName>
                                        </p:attrNameLst>
                                      </p:cBhvr>
                                      <p:tavLst>
                                        <p:tav tm="0">
                                          <p:val>
                                            <p:strVal val="ppt_h"/>
                                          </p:val>
                                        </p:tav>
                                        <p:tav tm="100000">
                                          <p:val>
                                            <p:strVal val="ppt_h"/>
                                          </p:val>
                                        </p:tav>
                                      </p:tavLst>
                                    </p:anim>
                                    <p:set>
                                      <p:cBhvr>
                                        <p:cTn id="90" dur="1" fill="hold">
                                          <p:stCondLst>
                                            <p:cond delay="499"/>
                                          </p:stCondLst>
                                        </p:cTn>
                                        <p:tgtEl>
                                          <p:spTgt spid="10259"/>
                                        </p:tgtEl>
                                        <p:attrNameLst>
                                          <p:attrName>style.visibility</p:attrName>
                                        </p:attrNameLst>
                                      </p:cBhvr>
                                      <p:to>
                                        <p:strVal val="hidden"/>
                                      </p:to>
                                    </p:set>
                                  </p:childTnLst>
                                </p:cTn>
                              </p:par>
                              <p:par>
                                <p:cTn id="91" presetID="17" presetClass="exit" presetSubtype="10" fill="hold" nodeType="withEffect">
                                  <p:stCondLst>
                                    <p:cond delay="0"/>
                                  </p:stCondLst>
                                  <p:childTnLst>
                                    <p:anim calcmode="lin" valueType="num">
                                      <p:cBhvr>
                                        <p:cTn id="92" dur="500"/>
                                        <p:tgtEl>
                                          <p:spTgt spid="10258"/>
                                        </p:tgtEl>
                                        <p:attrNameLst>
                                          <p:attrName>ppt_w</p:attrName>
                                        </p:attrNameLst>
                                      </p:cBhvr>
                                      <p:tavLst>
                                        <p:tav tm="0">
                                          <p:val>
                                            <p:strVal val="ppt_w"/>
                                          </p:val>
                                        </p:tav>
                                        <p:tav tm="100000">
                                          <p:val>
                                            <p:fltVal val="0"/>
                                          </p:val>
                                        </p:tav>
                                      </p:tavLst>
                                    </p:anim>
                                    <p:anim calcmode="lin" valueType="num">
                                      <p:cBhvr>
                                        <p:cTn id="93" dur="500"/>
                                        <p:tgtEl>
                                          <p:spTgt spid="10258"/>
                                        </p:tgtEl>
                                        <p:attrNameLst>
                                          <p:attrName>ppt_h</p:attrName>
                                        </p:attrNameLst>
                                      </p:cBhvr>
                                      <p:tavLst>
                                        <p:tav tm="0">
                                          <p:val>
                                            <p:strVal val="ppt_h"/>
                                          </p:val>
                                        </p:tav>
                                        <p:tav tm="100000">
                                          <p:val>
                                            <p:strVal val="ppt_h"/>
                                          </p:val>
                                        </p:tav>
                                      </p:tavLst>
                                    </p:anim>
                                    <p:set>
                                      <p:cBhvr>
                                        <p:cTn id="94" dur="1" fill="hold">
                                          <p:stCondLst>
                                            <p:cond delay="499"/>
                                          </p:stCondLst>
                                        </p:cTn>
                                        <p:tgtEl>
                                          <p:spTgt spid="10258"/>
                                        </p:tgtEl>
                                        <p:attrNameLst>
                                          <p:attrName>style.visibility</p:attrName>
                                        </p:attrNameLst>
                                      </p:cBhvr>
                                      <p:to>
                                        <p:strVal val="hidden"/>
                                      </p:to>
                                    </p:set>
                                  </p:childTnLst>
                                </p:cTn>
                              </p:par>
                              <p:par>
                                <p:cTn id="95" presetID="17" presetClass="exit" presetSubtype="10" fill="hold" nodeType="withEffect">
                                  <p:stCondLst>
                                    <p:cond delay="0"/>
                                  </p:stCondLst>
                                  <p:childTnLst>
                                    <p:anim calcmode="lin" valueType="num">
                                      <p:cBhvr>
                                        <p:cTn id="96" dur="500"/>
                                        <p:tgtEl>
                                          <p:spTgt spid="10264"/>
                                        </p:tgtEl>
                                        <p:attrNameLst>
                                          <p:attrName>ppt_w</p:attrName>
                                        </p:attrNameLst>
                                      </p:cBhvr>
                                      <p:tavLst>
                                        <p:tav tm="0">
                                          <p:val>
                                            <p:strVal val="ppt_w"/>
                                          </p:val>
                                        </p:tav>
                                        <p:tav tm="100000">
                                          <p:val>
                                            <p:fltVal val="0"/>
                                          </p:val>
                                        </p:tav>
                                      </p:tavLst>
                                    </p:anim>
                                    <p:anim calcmode="lin" valueType="num">
                                      <p:cBhvr>
                                        <p:cTn id="97" dur="500"/>
                                        <p:tgtEl>
                                          <p:spTgt spid="10264"/>
                                        </p:tgtEl>
                                        <p:attrNameLst>
                                          <p:attrName>ppt_h</p:attrName>
                                        </p:attrNameLst>
                                      </p:cBhvr>
                                      <p:tavLst>
                                        <p:tav tm="0">
                                          <p:val>
                                            <p:strVal val="ppt_h"/>
                                          </p:val>
                                        </p:tav>
                                        <p:tav tm="100000">
                                          <p:val>
                                            <p:strVal val="ppt_h"/>
                                          </p:val>
                                        </p:tav>
                                      </p:tavLst>
                                    </p:anim>
                                    <p:set>
                                      <p:cBhvr>
                                        <p:cTn id="98" dur="1" fill="hold">
                                          <p:stCondLst>
                                            <p:cond delay="499"/>
                                          </p:stCondLst>
                                        </p:cTn>
                                        <p:tgtEl>
                                          <p:spTgt spid="10264"/>
                                        </p:tgtEl>
                                        <p:attrNameLst>
                                          <p:attrName>style.visibility</p:attrName>
                                        </p:attrNameLst>
                                      </p:cBhvr>
                                      <p:to>
                                        <p:strVal val="hidden"/>
                                      </p:to>
                                    </p:set>
                                  </p:childTnLst>
                                </p:cTn>
                              </p:par>
                              <p:par>
                                <p:cTn id="99" presetID="17" presetClass="exit" presetSubtype="10" fill="hold" nodeType="withEffect">
                                  <p:stCondLst>
                                    <p:cond delay="0"/>
                                  </p:stCondLst>
                                  <p:childTnLst>
                                    <p:anim calcmode="lin" valueType="num">
                                      <p:cBhvr>
                                        <p:cTn id="100" dur="500"/>
                                        <p:tgtEl>
                                          <p:spTgt spid="10266"/>
                                        </p:tgtEl>
                                        <p:attrNameLst>
                                          <p:attrName>ppt_w</p:attrName>
                                        </p:attrNameLst>
                                      </p:cBhvr>
                                      <p:tavLst>
                                        <p:tav tm="0">
                                          <p:val>
                                            <p:strVal val="ppt_w"/>
                                          </p:val>
                                        </p:tav>
                                        <p:tav tm="100000">
                                          <p:val>
                                            <p:fltVal val="0"/>
                                          </p:val>
                                        </p:tav>
                                      </p:tavLst>
                                    </p:anim>
                                    <p:anim calcmode="lin" valueType="num">
                                      <p:cBhvr>
                                        <p:cTn id="101" dur="500"/>
                                        <p:tgtEl>
                                          <p:spTgt spid="10266"/>
                                        </p:tgtEl>
                                        <p:attrNameLst>
                                          <p:attrName>ppt_h</p:attrName>
                                        </p:attrNameLst>
                                      </p:cBhvr>
                                      <p:tavLst>
                                        <p:tav tm="0">
                                          <p:val>
                                            <p:strVal val="ppt_h"/>
                                          </p:val>
                                        </p:tav>
                                        <p:tav tm="100000">
                                          <p:val>
                                            <p:strVal val="ppt_h"/>
                                          </p:val>
                                        </p:tav>
                                      </p:tavLst>
                                    </p:anim>
                                    <p:set>
                                      <p:cBhvr>
                                        <p:cTn id="102" dur="1" fill="hold">
                                          <p:stCondLst>
                                            <p:cond delay="499"/>
                                          </p:stCondLst>
                                        </p:cTn>
                                        <p:tgtEl>
                                          <p:spTgt spid="10266"/>
                                        </p:tgtEl>
                                        <p:attrNameLst>
                                          <p:attrName>style.visibility</p:attrName>
                                        </p:attrNameLst>
                                      </p:cBhvr>
                                      <p:to>
                                        <p:strVal val="hidden"/>
                                      </p:to>
                                    </p:set>
                                  </p:childTnLst>
                                </p:cTn>
                              </p:par>
                              <p:par>
                                <p:cTn id="103" presetID="17" presetClass="exit" presetSubtype="10" fill="hold" nodeType="withEffect">
                                  <p:stCondLst>
                                    <p:cond delay="0"/>
                                  </p:stCondLst>
                                  <p:childTnLst>
                                    <p:anim calcmode="lin" valueType="num">
                                      <p:cBhvr>
                                        <p:cTn id="104" dur="500"/>
                                        <p:tgtEl>
                                          <p:spTgt spid="10265"/>
                                        </p:tgtEl>
                                        <p:attrNameLst>
                                          <p:attrName>ppt_w</p:attrName>
                                        </p:attrNameLst>
                                      </p:cBhvr>
                                      <p:tavLst>
                                        <p:tav tm="0">
                                          <p:val>
                                            <p:strVal val="ppt_w"/>
                                          </p:val>
                                        </p:tav>
                                        <p:tav tm="100000">
                                          <p:val>
                                            <p:fltVal val="0"/>
                                          </p:val>
                                        </p:tav>
                                      </p:tavLst>
                                    </p:anim>
                                    <p:anim calcmode="lin" valueType="num">
                                      <p:cBhvr>
                                        <p:cTn id="105" dur="500"/>
                                        <p:tgtEl>
                                          <p:spTgt spid="10265"/>
                                        </p:tgtEl>
                                        <p:attrNameLst>
                                          <p:attrName>ppt_h</p:attrName>
                                        </p:attrNameLst>
                                      </p:cBhvr>
                                      <p:tavLst>
                                        <p:tav tm="0">
                                          <p:val>
                                            <p:strVal val="ppt_h"/>
                                          </p:val>
                                        </p:tav>
                                        <p:tav tm="100000">
                                          <p:val>
                                            <p:strVal val="ppt_h"/>
                                          </p:val>
                                        </p:tav>
                                      </p:tavLst>
                                    </p:anim>
                                    <p:set>
                                      <p:cBhvr>
                                        <p:cTn id="106" dur="1" fill="hold">
                                          <p:stCondLst>
                                            <p:cond delay="499"/>
                                          </p:stCondLst>
                                        </p:cTn>
                                        <p:tgtEl>
                                          <p:spTgt spid="10265"/>
                                        </p:tgtEl>
                                        <p:attrNameLst>
                                          <p:attrName>style.visibility</p:attrName>
                                        </p:attrNameLst>
                                      </p:cBhvr>
                                      <p:to>
                                        <p:strVal val="hidden"/>
                                      </p:to>
                                    </p:set>
                                  </p:childTnLst>
                                </p:cTn>
                              </p:par>
                              <p:par>
                                <p:cTn id="107" presetID="17" presetClass="exit" presetSubtype="10" fill="hold" nodeType="withEffect">
                                  <p:stCondLst>
                                    <p:cond delay="0"/>
                                  </p:stCondLst>
                                  <p:childTnLst>
                                    <p:anim calcmode="lin" valueType="num">
                                      <p:cBhvr>
                                        <p:cTn id="108" dur="500"/>
                                        <p:tgtEl>
                                          <p:spTgt spid="10263"/>
                                        </p:tgtEl>
                                        <p:attrNameLst>
                                          <p:attrName>ppt_w</p:attrName>
                                        </p:attrNameLst>
                                      </p:cBhvr>
                                      <p:tavLst>
                                        <p:tav tm="0">
                                          <p:val>
                                            <p:strVal val="ppt_w"/>
                                          </p:val>
                                        </p:tav>
                                        <p:tav tm="100000">
                                          <p:val>
                                            <p:fltVal val="0"/>
                                          </p:val>
                                        </p:tav>
                                      </p:tavLst>
                                    </p:anim>
                                    <p:anim calcmode="lin" valueType="num">
                                      <p:cBhvr>
                                        <p:cTn id="109" dur="500"/>
                                        <p:tgtEl>
                                          <p:spTgt spid="10263"/>
                                        </p:tgtEl>
                                        <p:attrNameLst>
                                          <p:attrName>ppt_h</p:attrName>
                                        </p:attrNameLst>
                                      </p:cBhvr>
                                      <p:tavLst>
                                        <p:tav tm="0">
                                          <p:val>
                                            <p:strVal val="ppt_h"/>
                                          </p:val>
                                        </p:tav>
                                        <p:tav tm="100000">
                                          <p:val>
                                            <p:strVal val="ppt_h"/>
                                          </p:val>
                                        </p:tav>
                                      </p:tavLst>
                                    </p:anim>
                                    <p:set>
                                      <p:cBhvr>
                                        <p:cTn id="110" dur="1" fill="hold">
                                          <p:stCondLst>
                                            <p:cond delay="499"/>
                                          </p:stCondLst>
                                        </p:cTn>
                                        <p:tgtEl>
                                          <p:spTgt spid="10263"/>
                                        </p:tgtEl>
                                        <p:attrNameLst>
                                          <p:attrName>style.visibility</p:attrName>
                                        </p:attrNameLst>
                                      </p:cBhvr>
                                      <p:to>
                                        <p:strVal val="hidden"/>
                                      </p:to>
                                    </p:set>
                                  </p:childTnLst>
                                </p:cTn>
                              </p:par>
                              <p:par>
                                <p:cTn id="111" presetID="17" presetClass="exit" presetSubtype="10" fill="hold" nodeType="withEffect">
                                  <p:stCondLst>
                                    <p:cond delay="0"/>
                                  </p:stCondLst>
                                  <p:childTnLst>
                                    <p:anim calcmode="lin" valueType="num">
                                      <p:cBhvr>
                                        <p:cTn id="112" dur="500"/>
                                        <p:tgtEl>
                                          <p:spTgt spid="10262"/>
                                        </p:tgtEl>
                                        <p:attrNameLst>
                                          <p:attrName>ppt_w</p:attrName>
                                        </p:attrNameLst>
                                      </p:cBhvr>
                                      <p:tavLst>
                                        <p:tav tm="0">
                                          <p:val>
                                            <p:strVal val="ppt_w"/>
                                          </p:val>
                                        </p:tav>
                                        <p:tav tm="100000">
                                          <p:val>
                                            <p:fltVal val="0"/>
                                          </p:val>
                                        </p:tav>
                                      </p:tavLst>
                                    </p:anim>
                                    <p:anim calcmode="lin" valueType="num">
                                      <p:cBhvr>
                                        <p:cTn id="113" dur="500"/>
                                        <p:tgtEl>
                                          <p:spTgt spid="10262"/>
                                        </p:tgtEl>
                                        <p:attrNameLst>
                                          <p:attrName>ppt_h</p:attrName>
                                        </p:attrNameLst>
                                      </p:cBhvr>
                                      <p:tavLst>
                                        <p:tav tm="0">
                                          <p:val>
                                            <p:strVal val="ppt_h"/>
                                          </p:val>
                                        </p:tav>
                                        <p:tav tm="100000">
                                          <p:val>
                                            <p:strVal val="ppt_h"/>
                                          </p:val>
                                        </p:tav>
                                      </p:tavLst>
                                    </p:anim>
                                    <p:set>
                                      <p:cBhvr>
                                        <p:cTn id="114" dur="1" fill="hold">
                                          <p:stCondLst>
                                            <p:cond delay="499"/>
                                          </p:stCondLst>
                                        </p:cTn>
                                        <p:tgtEl>
                                          <p:spTgt spid="10262"/>
                                        </p:tgtEl>
                                        <p:attrNameLst>
                                          <p:attrName>style.visibility</p:attrName>
                                        </p:attrNameLst>
                                      </p:cBhvr>
                                      <p:to>
                                        <p:strVal val="hidden"/>
                                      </p:to>
                                    </p:set>
                                  </p:childTnLst>
                                </p:cTn>
                              </p:par>
                              <p:par>
                                <p:cTn id="115" presetID="17" presetClass="exit" presetSubtype="10" fill="hold" nodeType="withEffect">
                                  <p:stCondLst>
                                    <p:cond delay="0"/>
                                  </p:stCondLst>
                                  <p:childTnLst>
                                    <p:anim calcmode="lin" valueType="num">
                                      <p:cBhvr>
                                        <p:cTn id="116" dur="500"/>
                                        <p:tgtEl>
                                          <p:spTgt spid="10257"/>
                                        </p:tgtEl>
                                        <p:attrNameLst>
                                          <p:attrName>ppt_w</p:attrName>
                                        </p:attrNameLst>
                                      </p:cBhvr>
                                      <p:tavLst>
                                        <p:tav tm="0">
                                          <p:val>
                                            <p:strVal val="ppt_w"/>
                                          </p:val>
                                        </p:tav>
                                        <p:tav tm="100000">
                                          <p:val>
                                            <p:fltVal val="0"/>
                                          </p:val>
                                        </p:tav>
                                      </p:tavLst>
                                    </p:anim>
                                    <p:anim calcmode="lin" valueType="num">
                                      <p:cBhvr>
                                        <p:cTn id="117" dur="500"/>
                                        <p:tgtEl>
                                          <p:spTgt spid="10257"/>
                                        </p:tgtEl>
                                        <p:attrNameLst>
                                          <p:attrName>ppt_h</p:attrName>
                                        </p:attrNameLst>
                                      </p:cBhvr>
                                      <p:tavLst>
                                        <p:tav tm="0">
                                          <p:val>
                                            <p:strVal val="ppt_h"/>
                                          </p:val>
                                        </p:tav>
                                        <p:tav tm="100000">
                                          <p:val>
                                            <p:strVal val="ppt_h"/>
                                          </p:val>
                                        </p:tav>
                                      </p:tavLst>
                                    </p:anim>
                                    <p:set>
                                      <p:cBhvr>
                                        <p:cTn id="118" dur="1" fill="hold">
                                          <p:stCondLst>
                                            <p:cond delay="499"/>
                                          </p:stCondLst>
                                        </p:cTn>
                                        <p:tgtEl>
                                          <p:spTgt spid="10257"/>
                                        </p:tgtEl>
                                        <p:attrNameLst>
                                          <p:attrName>style.visibility</p:attrName>
                                        </p:attrNameLst>
                                      </p:cBhvr>
                                      <p:to>
                                        <p:strVal val="hidden"/>
                                      </p:to>
                                    </p:set>
                                  </p:childTnLst>
                                </p:cTn>
                              </p:par>
                              <p:par>
                                <p:cTn id="119" presetID="17" presetClass="exit" presetSubtype="10" fill="hold" nodeType="withEffect">
                                  <p:stCondLst>
                                    <p:cond delay="0"/>
                                  </p:stCondLst>
                                  <p:childTnLst>
                                    <p:anim calcmode="lin" valueType="num">
                                      <p:cBhvr>
                                        <p:cTn id="120" dur="500"/>
                                        <p:tgtEl>
                                          <p:spTgt spid="10246"/>
                                        </p:tgtEl>
                                        <p:attrNameLst>
                                          <p:attrName>ppt_w</p:attrName>
                                        </p:attrNameLst>
                                      </p:cBhvr>
                                      <p:tavLst>
                                        <p:tav tm="0">
                                          <p:val>
                                            <p:strVal val="ppt_w"/>
                                          </p:val>
                                        </p:tav>
                                        <p:tav tm="100000">
                                          <p:val>
                                            <p:fltVal val="0"/>
                                          </p:val>
                                        </p:tav>
                                      </p:tavLst>
                                    </p:anim>
                                    <p:anim calcmode="lin" valueType="num">
                                      <p:cBhvr>
                                        <p:cTn id="121" dur="500"/>
                                        <p:tgtEl>
                                          <p:spTgt spid="10246"/>
                                        </p:tgtEl>
                                        <p:attrNameLst>
                                          <p:attrName>ppt_h</p:attrName>
                                        </p:attrNameLst>
                                      </p:cBhvr>
                                      <p:tavLst>
                                        <p:tav tm="0">
                                          <p:val>
                                            <p:strVal val="ppt_h"/>
                                          </p:val>
                                        </p:tav>
                                        <p:tav tm="100000">
                                          <p:val>
                                            <p:strVal val="ppt_h"/>
                                          </p:val>
                                        </p:tav>
                                      </p:tavLst>
                                    </p:anim>
                                    <p:set>
                                      <p:cBhvr>
                                        <p:cTn id="122" dur="1" fill="hold">
                                          <p:stCondLst>
                                            <p:cond delay="499"/>
                                          </p:stCondLst>
                                        </p:cTn>
                                        <p:tgtEl>
                                          <p:spTgt spid="10246"/>
                                        </p:tgtEl>
                                        <p:attrNameLst>
                                          <p:attrName>style.visibility</p:attrName>
                                        </p:attrNameLst>
                                      </p:cBhvr>
                                      <p:to>
                                        <p:strVal val="hidden"/>
                                      </p:to>
                                    </p:se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50" presetClass="entr" presetSubtype="0" decel="100000" fill="hold" grpId="0" nodeType="clickEffect">
                                  <p:stCondLst>
                                    <p:cond delay="0"/>
                                  </p:stCondLst>
                                  <p:childTnLst>
                                    <p:set>
                                      <p:cBhvr>
                                        <p:cTn id="126" dur="1" fill="hold">
                                          <p:stCondLst>
                                            <p:cond delay="0"/>
                                          </p:stCondLst>
                                        </p:cTn>
                                        <p:tgtEl>
                                          <p:spTgt spid="10283"/>
                                        </p:tgtEl>
                                        <p:attrNameLst>
                                          <p:attrName>style.visibility</p:attrName>
                                        </p:attrNameLst>
                                      </p:cBhvr>
                                      <p:to>
                                        <p:strVal val="visible"/>
                                      </p:to>
                                    </p:set>
                                    <p:anim calcmode="lin" valueType="num">
                                      <p:cBhvr>
                                        <p:cTn id="127" dur="1000" fill="hold"/>
                                        <p:tgtEl>
                                          <p:spTgt spid="10283"/>
                                        </p:tgtEl>
                                        <p:attrNameLst>
                                          <p:attrName>ppt_w</p:attrName>
                                        </p:attrNameLst>
                                      </p:cBhvr>
                                      <p:tavLst>
                                        <p:tav tm="0">
                                          <p:val>
                                            <p:strVal val="#ppt_w+.3"/>
                                          </p:val>
                                        </p:tav>
                                        <p:tav tm="100000">
                                          <p:val>
                                            <p:strVal val="#ppt_w"/>
                                          </p:val>
                                        </p:tav>
                                      </p:tavLst>
                                    </p:anim>
                                    <p:anim calcmode="lin" valueType="num">
                                      <p:cBhvr>
                                        <p:cTn id="128" dur="1000" fill="hold"/>
                                        <p:tgtEl>
                                          <p:spTgt spid="10283"/>
                                        </p:tgtEl>
                                        <p:attrNameLst>
                                          <p:attrName>ppt_h</p:attrName>
                                        </p:attrNameLst>
                                      </p:cBhvr>
                                      <p:tavLst>
                                        <p:tav tm="0">
                                          <p:val>
                                            <p:strVal val="#ppt_h"/>
                                          </p:val>
                                        </p:tav>
                                        <p:tav tm="100000">
                                          <p:val>
                                            <p:strVal val="#ppt_h"/>
                                          </p:val>
                                        </p:tav>
                                      </p:tavLst>
                                    </p:anim>
                                    <p:animEffect transition="in" filter="fade">
                                      <p:cBhvr>
                                        <p:cTn id="129" dur="1000"/>
                                        <p:tgtEl>
                                          <p:spTgt spid="10283"/>
                                        </p:tgtEl>
                                      </p:cBhvr>
                                    </p:animEffect>
                                  </p:childTnLst>
                                </p:cTn>
                              </p:par>
                              <p:par>
                                <p:cTn id="130" presetID="50" presetClass="entr" presetSubtype="0" decel="100000" fill="hold" nodeType="withEffect">
                                  <p:stCondLst>
                                    <p:cond delay="0"/>
                                  </p:stCondLst>
                                  <p:childTnLst>
                                    <p:set>
                                      <p:cBhvr>
                                        <p:cTn id="131" dur="1" fill="hold">
                                          <p:stCondLst>
                                            <p:cond delay="0"/>
                                          </p:stCondLst>
                                        </p:cTn>
                                        <p:tgtEl>
                                          <p:spTgt spid="10287"/>
                                        </p:tgtEl>
                                        <p:attrNameLst>
                                          <p:attrName>style.visibility</p:attrName>
                                        </p:attrNameLst>
                                      </p:cBhvr>
                                      <p:to>
                                        <p:strVal val="visible"/>
                                      </p:to>
                                    </p:set>
                                    <p:anim calcmode="lin" valueType="num">
                                      <p:cBhvr>
                                        <p:cTn id="132" dur="1000" fill="hold"/>
                                        <p:tgtEl>
                                          <p:spTgt spid="10287"/>
                                        </p:tgtEl>
                                        <p:attrNameLst>
                                          <p:attrName>ppt_w</p:attrName>
                                        </p:attrNameLst>
                                      </p:cBhvr>
                                      <p:tavLst>
                                        <p:tav tm="0">
                                          <p:val>
                                            <p:strVal val="#ppt_w+.3"/>
                                          </p:val>
                                        </p:tav>
                                        <p:tav tm="100000">
                                          <p:val>
                                            <p:strVal val="#ppt_w"/>
                                          </p:val>
                                        </p:tav>
                                      </p:tavLst>
                                    </p:anim>
                                    <p:anim calcmode="lin" valueType="num">
                                      <p:cBhvr>
                                        <p:cTn id="133" dur="1000" fill="hold"/>
                                        <p:tgtEl>
                                          <p:spTgt spid="10287"/>
                                        </p:tgtEl>
                                        <p:attrNameLst>
                                          <p:attrName>ppt_h</p:attrName>
                                        </p:attrNameLst>
                                      </p:cBhvr>
                                      <p:tavLst>
                                        <p:tav tm="0">
                                          <p:val>
                                            <p:strVal val="#ppt_h"/>
                                          </p:val>
                                        </p:tav>
                                        <p:tav tm="100000">
                                          <p:val>
                                            <p:strVal val="#ppt_h"/>
                                          </p:val>
                                        </p:tav>
                                      </p:tavLst>
                                    </p:anim>
                                    <p:animEffect transition="in" filter="fade">
                                      <p:cBhvr>
                                        <p:cTn id="134" dur="1000"/>
                                        <p:tgtEl>
                                          <p:spTgt spid="10287"/>
                                        </p:tgtEl>
                                      </p:cBhvr>
                                    </p:animEffect>
                                  </p:childTnLst>
                                </p:cTn>
                              </p:par>
                              <p:par>
                                <p:cTn id="135" presetID="50" presetClass="entr" presetSubtype="0" decel="100000" fill="hold" nodeType="withEffect">
                                  <p:stCondLst>
                                    <p:cond delay="0"/>
                                  </p:stCondLst>
                                  <p:childTnLst>
                                    <p:set>
                                      <p:cBhvr>
                                        <p:cTn id="136" dur="1" fill="hold">
                                          <p:stCondLst>
                                            <p:cond delay="0"/>
                                          </p:stCondLst>
                                        </p:cTn>
                                        <p:tgtEl>
                                          <p:spTgt spid="10286"/>
                                        </p:tgtEl>
                                        <p:attrNameLst>
                                          <p:attrName>style.visibility</p:attrName>
                                        </p:attrNameLst>
                                      </p:cBhvr>
                                      <p:to>
                                        <p:strVal val="visible"/>
                                      </p:to>
                                    </p:set>
                                    <p:anim calcmode="lin" valueType="num">
                                      <p:cBhvr>
                                        <p:cTn id="137" dur="1000" fill="hold"/>
                                        <p:tgtEl>
                                          <p:spTgt spid="10286"/>
                                        </p:tgtEl>
                                        <p:attrNameLst>
                                          <p:attrName>ppt_w</p:attrName>
                                        </p:attrNameLst>
                                      </p:cBhvr>
                                      <p:tavLst>
                                        <p:tav tm="0">
                                          <p:val>
                                            <p:strVal val="#ppt_w+.3"/>
                                          </p:val>
                                        </p:tav>
                                        <p:tav tm="100000">
                                          <p:val>
                                            <p:strVal val="#ppt_w"/>
                                          </p:val>
                                        </p:tav>
                                      </p:tavLst>
                                    </p:anim>
                                    <p:anim calcmode="lin" valueType="num">
                                      <p:cBhvr>
                                        <p:cTn id="138" dur="1000" fill="hold"/>
                                        <p:tgtEl>
                                          <p:spTgt spid="10286"/>
                                        </p:tgtEl>
                                        <p:attrNameLst>
                                          <p:attrName>ppt_h</p:attrName>
                                        </p:attrNameLst>
                                      </p:cBhvr>
                                      <p:tavLst>
                                        <p:tav tm="0">
                                          <p:val>
                                            <p:strVal val="#ppt_h"/>
                                          </p:val>
                                        </p:tav>
                                        <p:tav tm="100000">
                                          <p:val>
                                            <p:strVal val="#ppt_h"/>
                                          </p:val>
                                        </p:tav>
                                      </p:tavLst>
                                    </p:anim>
                                    <p:animEffect transition="in" filter="fade">
                                      <p:cBhvr>
                                        <p:cTn id="139" dur="1000"/>
                                        <p:tgtEl>
                                          <p:spTgt spid="10286"/>
                                        </p:tgtEl>
                                      </p:cBhvr>
                                    </p:animEffect>
                                  </p:childTnLst>
                                </p:cTn>
                              </p:par>
                              <p:par>
                                <p:cTn id="140" presetID="50" presetClass="entr" presetSubtype="0" decel="100000" fill="hold" nodeType="withEffect">
                                  <p:stCondLst>
                                    <p:cond delay="0"/>
                                  </p:stCondLst>
                                  <p:childTnLst>
                                    <p:set>
                                      <p:cBhvr>
                                        <p:cTn id="141" dur="1" fill="hold">
                                          <p:stCondLst>
                                            <p:cond delay="0"/>
                                          </p:stCondLst>
                                        </p:cTn>
                                        <p:tgtEl>
                                          <p:spTgt spid="10285"/>
                                        </p:tgtEl>
                                        <p:attrNameLst>
                                          <p:attrName>style.visibility</p:attrName>
                                        </p:attrNameLst>
                                      </p:cBhvr>
                                      <p:to>
                                        <p:strVal val="visible"/>
                                      </p:to>
                                    </p:set>
                                    <p:anim calcmode="lin" valueType="num">
                                      <p:cBhvr>
                                        <p:cTn id="142" dur="1000" fill="hold"/>
                                        <p:tgtEl>
                                          <p:spTgt spid="10285"/>
                                        </p:tgtEl>
                                        <p:attrNameLst>
                                          <p:attrName>ppt_w</p:attrName>
                                        </p:attrNameLst>
                                      </p:cBhvr>
                                      <p:tavLst>
                                        <p:tav tm="0">
                                          <p:val>
                                            <p:strVal val="#ppt_w+.3"/>
                                          </p:val>
                                        </p:tav>
                                        <p:tav tm="100000">
                                          <p:val>
                                            <p:strVal val="#ppt_w"/>
                                          </p:val>
                                        </p:tav>
                                      </p:tavLst>
                                    </p:anim>
                                    <p:anim calcmode="lin" valueType="num">
                                      <p:cBhvr>
                                        <p:cTn id="143" dur="1000" fill="hold"/>
                                        <p:tgtEl>
                                          <p:spTgt spid="10285"/>
                                        </p:tgtEl>
                                        <p:attrNameLst>
                                          <p:attrName>ppt_h</p:attrName>
                                        </p:attrNameLst>
                                      </p:cBhvr>
                                      <p:tavLst>
                                        <p:tav tm="0">
                                          <p:val>
                                            <p:strVal val="#ppt_h"/>
                                          </p:val>
                                        </p:tav>
                                        <p:tav tm="100000">
                                          <p:val>
                                            <p:strVal val="#ppt_h"/>
                                          </p:val>
                                        </p:tav>
                                      </p:tavLst>
                                    </p:anim>
                                    <p:animEffect transition="in" filter="fade">
                                      <p:cBhvr>
                                        <p:cTn id="144" dur="1000"/>
                                        <p:tgtEl>
                                          <p:spTgt spid="102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35">
            <a:extLst>
              <a:ext uri="{FF2B5EF4-FFF2-40B4-BE49-F238E27FC236}">
                <a16:creationId xmlns:a16="http://schemas.microsoft.com/office/drawing/2014/main" xmlns="" id="{2B1660E7-AC5B-FB41-A046-6F65A9C198EC}"/>
              </a:ext>
            </a:extLst>
          </p:cNvPr>
          <p:cNvSpPr>
            <a:spLocks noChangeArrowheads="1"/>
          </p:cNvSpPr>
          <p:nvPr/>
        </p:nvSpPr>
        <p:spPr bwMode="auto">
          <a:xfrm>
            <a:off x="4114800" y="2286000"/>
            <a:ext cx="3505200" cy="3505200"/>
          </a:xfrm>
          <a:prstGeom prst="ellipse">
            <a:avLst/>
          </a:prstGeom>
          <a:solidFill>
            <a:schemeClr val="accent1"/>
          </a:solidFill>
          <a:ln w="9525">
            <a:solidFill>
              <a:schemeClr val="tx1"/>
            </a:solidFill>
            <a:round/>
            <a:headEnd/>
            <a:tailEnd/>
          </a:ln>
        </p:spPr>
        <p:txBody>
          <a:bodyPr wrap="none" anchor="ctr"/>
          <a:lstStyle>
            <a:lvl1pPr>
              <a:defRPr sz="2400">
                <a:solidFill>
                  <a:schemeClr val="tx1"/>
                </a:solidFill>
                <a:latin typeface="Tahoma" panose="020B0604030504040204" pitchFamily="34" charset="0"/>
                <a:ea typeface="ＭＳ Ｐゴシック" panose="020B0600070205080204" pitchFamily="34" charset="-128"/>
              </a:defRPr>
            </a:lvl1pPr>
            <a:lvl2pPr marL="742950" indent="-285750">
              <a:defRPr sz="2400">
                <a:solidFill>
                  <a:schemeClr val="tx1"/>
                </a:solidFill>
                <a:latin typeface="Tahoma" panose="020B0604030504040204" pitchFamily="34" charset="0"/>
                <a:ea typeface="ＭＳ Ｐゴシック" panose="020B0600070205080204" pitchFamily="34" charset="-128"/>
              </a:defRPr>
            </a:lvl2pPr>
            <a:lvl3pPr marL="1143000" indent="-228600">
              <a:defRPr sz="2400">
                <a:solidFill>
                  <a:schemeClr val="tx1"/>
                </a:solidFill>
                <a:latin typeface="Tahoma" panose="020B0604030504040204" pitchFamily="34" charset="0"/>
                <a:ea typeface="ＭＳ Ｐゴシック" panose="020B0600070205080204" pitchFamily="34" charset="-128"/>
              </a:defRPr>
            </a:lvl3pPr>
            <a:lvl4pPr marL="1600200" indent="-228600">
              <a:defRPr sz="2400">
                <a:solidFill>
                  <a:schemeClr val="tx1"/>
                </a:solidFill>
                <a:latin typeface="Tahoma" panose="020B0604030504040204" pitchFamily="34" charset="0"/>
                <a:ea typeface="ＭＳ Ｐゴシック" panose="020B0600070205080204" pitchFamily="34" charset="-128"/>
              </a:defRPr>
            </a:lvl4pPr>
            <a:lvl5pPr marL="2057400" indent="-22860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endParaRPr lang="en-US" altLang="en-US" sz="1800"/>
          </a:p>
        </p:txBody>
      </p:sp>
      <p:sp>
        <p:nvSpPr>
          <p:cNvPr id="6" name="Text Box 36">
            <a:extLst>
              <a:ext uri="{FF2B5EF4-FFF2-40B4-BE49-F238E27FC236}">
                <a16:creationId xmlns:a16="http://schemas.microsoft.com/office/drawing/2014/main" xmlns="" id="{C887EC4E-5C5A-BE4F-9676-E3C1AF8BAFF7}"/>
              </a:ext>
            </a:extLst>
          </p:cNvPr>
          <p:cNvSpPr txBox="1">
            <a:spLocks noChangeArrowheads="1"/>
          </p:cNvSpPr>
          <p:nvPr/>
        </p:nvSpPr>
        <p:spPr bwMode="auto">
          <a:xfrm>
            <a:off x="4724400" y="3505200"/>
            <a:ext cx="22098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anose="020B0604030504040204" pitchFamily="34" charset="0"/>
                <a:ea typeface="ＭＳ Ｐゴシック" panose="020B0600070205080204" pitchFamily="34" charset="-128"/>
              </a:defRPr>
            </a:lvl1pPr>
            <a:lvl2pPr marL="742950" indent="-285750">
              <a:defRPr sz="2400">
                <a:solidFill>
                  <a:schemeClr val="tx1"/>
                </a:solidFill>
                <a:latin typeface="Tahoma" panose="020B0604030504040204" pitchFamily="34" charset="0"/>
                <a:ea typeface="ＭＳ Ｐゴシック" panose="020B0600070205080204" pitchFamily="34" charset="-128"/>
              </a:defRPr>
            </a:lvl2pPr>
            <a:lvl3pPr marL="1143000" indent="-228600">
              <a:defRPr sz="2400">
                <a:solidFill>
                  <a:schemeClr val="tx1"/>
                </a:solidFill>
                <a:latin typeface="Tahoma" panose="020B0604030504040204" pitchFamily="34" charset="0"/>
                <a:ea typeface="ＭＳ Ｐゴシック" panose="020B0600070205080204" pitchFamily="34" charset="-128"/>
              </a:defRPr>
            </a:lvl3pPr>
            <a:lvl4pPr marL="1600200" indent="-228600">
              <a:defRPr sz="2400">
                <a:solidFill>
                  <a:schemeClr val="tx1"/>
                </a:solidFill>
                <a:latin typeface="Tahoma" panose="020B0604030504040204" pitchFamily="34" charset="0"/>
                <a:ea typeface="ＭＳ Ｐゴシック" panose="020B0600070205080204" pitchFamily="34" charset="-128"/>
              </a:defRPr>
            </a:lvl4pPr>
            <a:lvl5pPr marL="2057400" indent="-22860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a:spcBef>
                <a:spcPct val="50000"/>
              </a:spcBef>
            </a:pPr>
            <a:r>
              <a:rPr lang="en-US" altLang="en-US" sz="2800">
                <a:solidFill>
                  <a:schemeClr val="bg2"/>
                </a:solidFill>
              </a:rPr>
              <a:t>The Parties</a:t>
            </a:r>
            <a:r>
              <a:rPr lang="ja-JP" altLang="en-US" sz="2800">
                <a:solidFill>
                  <a:schemeClr val="bg2"/>
                </a:solidFill>
              </a:rPr>
              <a:t>’</a:t>
            </a:r>
            <a:r>
              <a:rPr lang="en-US" altLang="ja-JP" sz="2800">
                <a:solidFill>
                  <a:schemeClr val="bg2"/>
                </a:solidFill>
              </a:rPr>
              <a:t> Contract</a:t>
            </a:r>
            <a:endParaRPr lang="en-US" altLang="en-US" sz="2800">
              <a:solidFill>
                <a:schemeClr val="bg2"/>
              </a:solidFill>
            </a:endParaRPr>
          </a:p>
        </p:txBody>
      </p:sp>
      <p:sp>
        <p:nvSpPr>
          <p:cNvPr id="7" name="Line 37">
            <a:extLst>
              <a:ext uri="{FF2B5EF4-FFF2-40B4-BE49-F238E27FC236}">
                <a16:creationId xmlns:a16="http://schemas.microsoft.com/office/drawing/2014/main" xmlns="" id="{10EB219E-FF02-E243-9C10-E3F8BDBC4A94}"/>
              </a:ext>
            </a:extLst>
          </p:cNvPr>
          <p:cNvSpPr>
            <a:spLocks noChangeShapeType="1"/>
          </p:cNvSpPr>
          <p:nvPr/>
        </p:nvSpPr>
        <p:spPr bwMode="auto">
          <a:xfrm>
            <a:off x="4191000" y="1066800"/>
            <a:ext cx="3276600" cy="0"/>
          </a:xfrm>
          <a:prstGeom prst="line">
            <a:avLst/>
          </a:prstGeom>
          <a:noFill/>
          <a:ln w="762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Line 38">
            <a:extLst>
              <a:ext uri="{FF2B5EF4-FFF2-40B4-BE49-F238E27FC236}">
                <a16:creationId xmlns:a16="http://schemas.microsoft.com/office/drawing/2014/main" xmlns="" id="{79BDE345-1C33-BB46-99CE-6D82FF9DC6EF}"/>
              </a:ext>
            </a:extLst>
          </p:cNvPr>
          <p:cNvSpPr>
            <a:spLocks noChangeShapeType="1"/>
          </p:cNvSpPr>
          <p:nvPr/>
        </p:nvSpPr>
        <p:spPr bwMode="auto">
          <a:xfrm flipH="1" flipV="1">
            <a:off x="3733800" y="4419600"/>
            <a:ext cx="381000" cy="228600"/>
          </a:xfrm>
          <a:prstGeom prst="line">
            <a:avLst/>
          </a:prstGeom>
          <a:noFill/>
          <a:ln w="762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Line 39">
            <a:extLst>
              <a:ext uri="{FF2B5EF4-FFF2-40B4-BE49-F238E27FC236}">
                <a16:creationId xmlns:a16="http://schemas.microsoft.com/office/drawing/2014/main" xmlns="" id="{D7E65EC6-197A-6D46-909D-8B19CFA7EC08}"/>
              </a:ext>
            </a:extLst>
          </p:cNvPr>
          <p:cNvSpPr>
            <a:spLocks noChangeShapeType="1"/>
          </p:cNvSpPr>
          <p:nvPr/>
        </p:nvSpPr>
        <p:spPr bwMode="auto">
          <a:xfrm flipV="1">
            <a:off x="3733800" y="2743200"/>
            <a:ext cx="0" cy="1752600"/>
          </a:xfrm>
          <a:prstGeom prst="line">
            <a:avLst/>
          </a:prstGeom>
          <a:noFill/>
          <a:ln w="762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Line 40">
            <a:extLst>
              <a:ext uri="{FF2B5EF4-FFF2-40B4-BE49-F238E27FC236}">
                <a16:creationId xmlns:a16="http://schemas.microsoft.com/office/drawing/2014/main" xmlns="" id="{8ADBD2CA-F883-8546-9617-D6D031E2AFD3}"/>
              </a:ext>
            </a:extLst>
          </p:cNvPr>
          <p:cNvSpPr>
            <a:spLocks noChangeShapeType="1"/>
          </p:cNvSpPr>
          <p:nvPr/>
        </p:nvSpPr>
        <p:spPr bwMode="auto">
          <a:xfrm flipV="1">
            <a:off x="3733800" y="2514600"/>
            <a:ext cx="381000" cy="228600"/>
          </a:xfrm>
          <a:prstGeom prst="line">
            <a:avLst/>
          </a:prstGeom>
          <a:noFill/>
          <a:ln w="762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Line 41">
            <a:extLst>
              <a:ext uri="{FF2B5EF4-FFF2-40B4-BE49-F238E27FC236}">
                <a16:creationId xmlns:a16="http://schemas.microsoft.com/office/drawing/2014/main" xmlns="" id="{CADEB875-747F-AC41-8DD9-340B3D2237DE}"/>
              </a:ext>
            </a:extLst>
          </p:cNvPr>
          <p:cNvSpPr>
            <a:spLocks noChangeShapeType="1"/>
          </p:cNvSpPr>
          <p:nvPr/>
        </p:nvSpPr>
        <p:spPr bwMode="auto">
          <a:xfrm>
            <a:off x="2514600" y="2362200"/>
            <a:ext cx="1143000" cy="1295400"/>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 name="Text Box 42">
            <a:extLst>
              <a:ext uri="{FF2B5EF4-FFF2-40B4-BE49-F238E27FC236}">
                <a16:creationId xmlns:a16="http://schemas.microsoft.com/office/drawing/2014/main" xmlns="" id="{BF916FD4-B33D-004A-873C-F5131242044F}"/>
              </a:ext>
            </a:extLst>
          </p:cNvPr>
          <p:cNvSpPr txBox="1">
            <a:spLocks noChangeArrowheads="1"/>
          </p:cNvSpPr>
          <p:nvPr/>
        </p:nvSpPr>
        <p:spPr bwMode="auto">
          <a:xfrm>
            <a:off x="1828800" y="1828801"/>
            <a:ext cx="2057400" cy="5191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anose="020B0604030504040204" pitchFamily="34" charset="0"/>
                <a:ea typeface="ＭＳ Ｐゴシック" panose="020B0600070205080204" pitchFamily="34" charset="-128"/>
              </a:defRPr>
            </a:lvl1pPr>
            <a:lvl2pPr marL="742950" indent="-285750">
              <a:defRPr sz="2400">
                <a:solidFill>
                  <a:schemeClr val="tx1"/>
                </a:solidFill>
                <a:latin typeface="Tahoma" panose="020B0604030504040204" pitchFamily="34" charset="0"/>
                <a:ea typeface="ＭＳ Ｐゴシック" panose="020B0600070205080204" pitchFamily="34" charset="-128"/>
              </a:defRPr>
            </a:lvl2pPr>
            <a:lvl3pPr marL="1143000" indent="-228600">
              <a:defRPr sz="2400">
                <a:solidFill>
                  <a:schemeClr val="tx1"/>
                </a:solidFill>
                <a:latin typeface="Tahoma" panose="020B0604030504040204" pitchFamily="34" charset="0"/>
                <a:ea typeface="ＭＳ Ｐゴシック" panose="020B0600070205080204" pitchFamily="34" charset="-128"/>
              </a:defRPr>
            </a:lvl3pPr>
            <a:lvl4pPr marL="1600200" indent="-228600">
              <a:defRPr sz="2400">
                <a:solidFill>
                  <a:schemeClr val="tx1"/>
                </a:solidFill>
                <a:latin typeface="Tahoma" panose="020B0604030504040204" pitchFamily="34" charset="0"/>
                <a:ea typeface="ＭＳ Ｐゴシック" panose="020B0600070205080204" pitchFamily="34" charset="-128"/>
              </a:defRPr>
            </a:lvl4pPr>
            <a:lvl5pPr marL="2057400" indent="-22860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spcBef>
                <a:spcPct val="50000"/>
              </a:spcBef>
            </a:pPr>
            <a:r>
              <a:rPr lang="en-US" altLang="en-US" sz="2800">
                <a:solidFill>
                  <a:schemeClr val="bg2"/>
                </a:solidFill>
              </a:rPr>
              <a:t>The Writing</a:t>
            </a:r>
          </a:p>
        </p:txBody>
      </p:sp>
      <p:sp>
        <p:nvSpPr>
          <p:cNvPr id="13" name="Line 38">
            <a:extLst>
              <a:ext uri="{FF2B5EF4-FFF2-40B4-BE49-F238E27FC236}">
                <a16:creationId xmlns:a16="http://schemas.microsoft.com/office/drawing/2014/main" xmlns="" id="{7D01AE18-A38F-8F43-BC22-F336D3539323}"/>
              </a:ext>
            </a:extLst>
          </p:cNvPr>
          <p:cNvSpPr>
            <a:spLocks noChangeShapeType="1"/>
          </p:cNvSpPr>
          <p:nvPr/>
        </p:nvSpPr>
        <p:spPr bwMode="auto">
          <a:xfrm flipH="1" flipV="1">
            <a:off x="7620000" y="4648200"/>
            <a:ext cx="304800" cy="304800"/>
          </a:xfrm>
          <a:prstGeom prst="line">
            <a:avLst/>
          </a:prstGeom>
          <a:noFill/>
          <a:ln w="762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Line 39">
            <a:extLst>
              <a:ext uri="{FF2B5EF4-FFF2-40B4-BE49-F238E27FC236}">
                <a16:creationId xmlns:a16="http://schemas.microsoft.com/office/drawing/2014/main" xmlns="" id="{8FA6321E-E7C4-F845-B462-197819DE9085}"/>
              </a:ext>
            </a:extLst>
          </p:cNvPr>
          <p:cNvSpPr>
            <a:spLocks noChangeShapeType="1"/>
          </p:cNvSpPr>
          <p:nvPr/>
        </p:nvSpPr>
        <p:spPr bwMode="auto">
          <a:xfrm flipV="1">
            <a:off x="7924800" y="4953000"/>
            <a:ext cx="0" cy="762000"/>
          </a:xfrm>
          <a:prstGeom prst="line">
            <a:avLst/>
          </a:prstGeom>
          <a:noFill/>
          <a:ln w="762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Line 40">
            <a:extLst>
              <a:ext uri="{FF2B5EF4-FFF2-40B4-BE49-F238E27FC236}">
                <a16:creationId xmlns:a16="http://schemas.microsoft.com/office/drawing/2014/main" xmlns="" id="{770F7FFC-FCC5-3E48-95D9-40E2D21F9393}"/>
              </a:ext>
            </a:extLst>
          </p:cNvPr>
          <p:cNvSpPr>
            <a:spLocks noChangeShapeType="1"/>
          </p:cNvSpPr>
          <p:nvPr/>
        </p:nvSpPr>
        <p:spPr bwMode="auto">
          <a:xfrm flipV="1">
            <a:off x="7543800" y="5638800"/>
            <a:ext cx="381000" cy="228600"/>
          </a:xfrm>
          <a:prstGeom prst="line">
            <a:avLst/>
          </a:prstGeom>
          <a:noFill/>
          <a:ln w="762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Line 41">
            <a:extLst>
              <a:ext uri="{FF2B5EF4-FFF2-40B4-BE49-F238E27FC236}">
                <a16:creationId xmlns:a16="http://schemas.microsoft.com/office/drawing/2014/main" xmlns="" id="{876879F9-6168-3240-8D8E-49A548B6671F}"/>
              </a:ext>
            </a:extLst>
          </p:cNvPr>
          <p:cNvSpPr>
            <a:spLocks noChangeShapeType="1"/>
          </p:cNvSpPr>
          <p:nvPr/>
        </p:nvSpPr>
        <p:spPr bwMode="auto">
          <a:xfrm flipH="1" flipV="1">
            <a:off x="8001000" y="5257800"/>
            <a:ext cx="1295400" cy="381000"/>
          </a:xfrm>
          <a:prstGeom prst="line">
            <a:avLst/>
          </a:prstGeom>
          <a:noFill/>
          <a:ln w="76200">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7" name="Text Box 42">
            <a:extLst>
              <a:ext uri="{FF2B5EF4-FFF2-40B4-BE49-F238E27FC236}">
                <a16:creationId xmlns:a16="http://schemas.microsoft.com/office/drawing/2014/main" xmlns="" id="{84D784CA-6DB0-1E4C-9ECC-7D2D08C1BBDD}"/>
              </a:ext>
            </a:extLst>
          </p:cNvPr>
          <p:cNvSpPr txBox="1">
            <a:spLocks noChangeArrowheads="1"/>
          </p:cNvSpPr>
          <p:nvPr/>
        </p:nvSpPr>
        <p:spPr bwMode="auto">
          <a:xfrm>
            <a:off x="8382000" y="5638800"/>
            <a:ext cx="2057400" cy="9540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anose="020B0604030504040204" pitchFamily="34" charset="0"/>
                <a:ea typeface="ＭＳ Ｐゴシック" panose="020B0600070205080204" pitchFamily="34" charset="-128"/>
              </a:defRPr>
            </a:lvl1pPr>
            <a:lvl2pPr marL="742950" indent="-285750">
              <a:defRPr sz="2400">
                <a:solidFill>
                  <a:schemeClr val="tx1"/>
                </a:solidFill>
                <a:latin typeface="Tahoma" panose="020B0604030504040204" pitchFamily="34" charset="0"/>
                <a:ea typeface="ＭＳ Ｐゴシック" panose="020B0600070205080204" pitchFamily="34" charset="-128"/>
              </a:defRPr>
            </a:lvl2pPr>
            <a:lvl3pPr marL="1143000" indent="-228600">
              <a:defRPr sz="2400">
                <a:solidFill>
                  <a:schemeClr val="tx1"/>
                </a:solidFill>
                <a:latin typeface="Tahoma" panose="020B0604030504040204" pitchFamily="34" charset="0"/>
                <a:ea typeface="ＭＳ Ｐゴシック" panose="020B0600070205080204" pitchFamily="34" charset="-128"/>
              </a:defRPr>
            </a:lvl3pPr>
            <a:lvl4pPr marL="1600200" indent="-228600">
              <a:defRPr sz="2400">
                <a:solidFill>
                  <a:schemeClr val="tx1"/>
                </a:solidFill>
                <a:latin typeface="Tahoma" panose="020B0604030504040204" pitchFamily="34" charset="0"/>
                <a:ea typeface="ＭＳ Ｐゴシック" panose="020B0600070205080204" pitchFamily="34" charset="-128"/>
              </a:defRPr>
            </a:lvl4pPr>
            <a:lvl5pPr marL="2057400" indent="-228600">
              <a:defRPr sz="2400">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ＭＳ Ｐゴシック" panose="020B0600070205080204" pitchFamily="34" charset="-128"/>
              </a:defRPr>
            </a:lvl9pPr>
          </a:lstStyle>
          <a:p>
            <a:pPr algn="ctr">
              <a:spcBef>
                <a:spcPct val="50000"/>
              </a:spcBef>
            </a:pPr>
            <a:r>
              <a:rPr lang="en-US" altLang="en-US" sz="2800">
                <a:solidFill>
                  <a:schemeClr val="bg2"/>
                </a:solidFill>
              </a:rPr>
              <a:t>The Parol Evidence</a:t>
            </a:r>
          </a:p>
        </p:txBody>
      </p:sp>
      <p:sp>
        <p:nvSpPr>
          <p:cNvPr id="2" name="Footer Placeholder 1"/>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923987797"/>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3"/>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3"/>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par>
                                <p:cTn id="15" presetID="50" presetClass="entr" presetSubtype="0" decel="100000"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strVal val="#ppt_w+.3"/>
                                          </p:val>
                                        </p:tav>
                                        <p:tav tm="100000">
                                          <p:val>
                                            <p:strVal val="#ppt_w"/>
                                          </p:val>
                                        </p:tav>
                                      </p:tavLst>
                                    </p:anim>
                                    <p:anim calcmode="lin" valueType="num">
                                      <p:cBhvr>
                                        <p:cTn id="18" dur="1000" fill="hold"/>
                                        <p:tgtEl>
                                          <p:spTgt spid="8"/>
                                        </p:tgtEl>
                                        <p:attrNameLst>
                                          <p:attrName>ppt_h</p:attrName>
                                        </p:attrNameLst>
                                      </p:cBhvr>
                                      <p:tavLst>
                                        <p:tav tm="0">
                                          <p:val>
                                            <p:strVal val="#ppt_h"/>
                                          </p:val>
                                        </p:tav>
                                        <p:tav tm="100000">
                                          <p:val>
                                            <p:strVal val="#ppt_h"/>
                                          </p:val>
                                        </p:tav>
                                      </p:tavLst>
                                    </p:anim>
                                    <p:animEffect transition="in" filter="fade">
                                      <p:cBhvr>
                                        <p:cTn id="19" dur="1000"/>
                                        <p:tgtEl>
                                          <p:spTgt spid="8"/>
                                        </p:tgtEl>
                                      </p:cBhvr>
                                    </p:animEffect>
                                  </p:childTnLst>
                                </p:cTn>
                              </p:par>
                              <p:par>
                                <p:cTn id="20" presetID="50" presetClass="entr" presetSubtype="0" decel="10000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ppt_w</p:attrName>
                                        </p:attrNameLst>
                                      </p:cBhvr>
                                      <p:tavLst>
                                        <p:tav tm="0">
                                          <p:val>
                                            <p:strVal val="#ppt_w+.3"/>
                                          </p:val>
                                        </p:tav>
                                        <p:tav tm="100000">
                                          <p:val>
                                            <p:strVal val="#ppt_w"/>
                                          </p:val>
                                        </p:tav>
                                      </p:tavLst>
                                    </p:anim>
                                    <p:anim calcmode="lin" valueType="num">
                                      <p:cBhvr>
                                        <p:cTn id="23" dur="1000" fill="hold"/>
                                        <p:tgtEl>
                                          <p:spTgt spid="9"/>
                                        </p:tgtEl>
                                        <p:attrNameLst>
                                          <p:attrName>ppt_h</p:attrName>
                                        </p:attrNameLst>
                                      </p:cBhvr>
                                      <p:tavLst>
                                        <p:tav tm="0">
                                          <p:val>
                                            <p:strVal val="#ppt_h"/>
                                          </p:val>
                                        </p:tav>
                                        <p:tav tm="100000">
                                          <p:val>
                                            <p:strVal val="#ppt_h"/>
                                          </p:val>
                                        </p:tav>
                                      </p:tavLst>
                                    </p:anim>
                                    <p:animEffect transition="in" filter="fade">
                                      <p:cBhvr>
                                        <p:cTn id="24" dur="1000"/>
                                        <p:tgtEl>
                                          <p:spTgt spid="9"/>
                                        </p:tgtEl>
                                      </p:cBhvr>
                                    </p:animEffect>
                                  </p:childTnLst>
                                </p:cTn>
                              </p:par>
                              <p:par>
                                <p:cTn id="25" presetID="50" presetClass="entr" presetSubtype="0" decel="10000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1000" fill="hold"/>
                                        <p:tgtEl>
                                          <p:spTgt spid="10"/>
                                        </p:tgtEl>
                                        <p:attrNameLst>
                                          <p:attrName>ppt_w</p:attrName>
                                        </p:attrNameLst>
                                      </p:cBhvr>
                                      <p:tavLst>
                                        <p:tav tm="0">
                                          <p:val>
                                            <p:strVal val="#ppt_w+.3"/>
                                          </p:val>
                                        </p:tav>
                                        <p:tav tm="100000">
                                          <p:val>
                                            <p:strVal val="#ppt_w"/>
                                          </p:val>
                                        </p:tav>
                                      </p:tavLst>
                                    </p:anim>
                                    <p:anim calcmode="lin" valueType="num">
                                      <p:cBhvr>
                                        <p:cTn id="28" dur="1000" fill="hold"/>
                                        <p:tgtEl>
                                          <p:spTgt spid="10"/>
                                        </p:tgtEl>
                                        <p:attrNameLst>
                                          <p:attrName>ppt_h</p:attrName>
                                        </p:attrNameLst>
                                      </p:cBhvr>
                                      <p:tavLst>
                                        <p:tav tm="0">
                                          <p:val>
                                            <p:strVal val="#ppt_h"/>
                                          </p:val>
                                        </p:tav>
                                        <p:tav tm="100000">
                                          <p:val>
                                            <p:strVal val="#ppt_h"/>
                                          </p:val>
                                        </p:tav>
                                      </p:tavLst>
                                    </p:anim>
                                    <p:animEffect transition="in" filter="fade">
                                      <p:cBhvr>
                                        <p:cTn id="29" dur="1000"/>
                                        <p:tgtEl>
                                          <p:spTgt spid="10"/>
                                        </p:tgtEl>
                                      </p:cBhvr>
                                    </p:animEffect>
                                  </p:childTnLst>
                                </p:cTn>
                              </p:par>
                              <p:par>
                                <p:cTn id="30" presetID="50" presetClass="entr" presetSubtype="0" decel="100000" fill="hold"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1000" fill="hold"/>
                                        <p:tgtEl>
                                          <p:spTgt spid="11"/>
                                        </p:tgtEl>
                                        <p:attrNameLst>
                                          <p:attrName>ppt_w</p:attrName>
                                        </p:attrNameLst>
                                      </p:cBhvr>
                                      <p:tavLst>
                                        <p:tav tm="0">
                                          <p:val>
                                            <p:strVal val="#ppt_w+.3"/>
                                          </p:val>
                                        </p:tav>
                                        <p:tav tm="100000">
                                          <p:val>
                                            <p:strVal val="#ppt_w"/>
                                          </p:val>
                                        </p:tav>
                                      </p:tavLst>
                                    </p:anim>
                                    <p:anim calcmode="lin" valueType="num">
                                      <p:cBhvr>
                                        <p:cTn id="33" dur="1000" fill="hold"/>
                                        <p:tgtEl>
                                          <p:spTgt spid="11"/>
                                        </p:tgtEl>
                                        <p:attrNameLst>
                                          <p:attrName>ppt_h</p:attrName>
                                        </p:attrNameLst>
                                      </p:cBhvr>
                                      <p:tavLst>
                                        <p:tav tm="0">
                                          <p:val>
                                            <p:strVal val="#ppt_h"/>
                                          </p:val>
                                        </p:tav>
                                        <p:tav tm="100000">
                                          <p:val>
                                            <p:strVal val="#ppt_h"/>
                                          </p:val>
                                        </p:tav>
                                      </p:tavLst>
                                    </p:anim>
                                    <p:animEffect transition="in" filter="fade">
                                      <p:cBhvr>
                                        <p:cTn id="34" dur="1000"/>
                                        <p:tgtEl>
                                          <p:spTgt spid="11"/>
                                        </p:tgtEl>
                                      </p:cBhvr>
                                    </p:animEffect>
                                  </p:childTnLst>
                                </p:cTn>
                              </p:par>
                              <p:par>
                                <p:cTn id="35" presetID="50" presetClass="entr" presetSubtype="0" decel="10000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1000" fill="hold"/>
                                        <p:tgtEl>
                                          <p:spTgt spid="12"/>
                                        </p:tgtEl>
                                        <p:attrNameLst>
                                          <p:attrName>ppt_w</p:attrName>
                                        </p:attrNameLst>
                                      </p:cBhvr>
                                      <p:tavLst>
                                        <p:tav tm="0">
                                          <p:val>
                                            <p:strVal val="#ppt_w+.3"/>
                                          </p:val>
                                        </p:tav>
                                        <p:tav tm="100000">
                                          <p:val>
                                            <p:strVal val="#ppt_w"/>
                                          </p:val>
                                        </p:tav>
                                      </p:tavLst>
                                    </p:anim>
                                    <p:anim calcmode="lin" valueType="num">
                                      <p:cBhvr>
                                        <p:cTn id="38" dur="1000" fill="hold"/>
                                        <p:tgtEl>
                                          <p:spTgt spid="12"/>
                                        </p:tgtEl>
                                        <p:attrNameLst>
                                          <p:attrName>ppt_h</p:attrName>
                                        </p:attrNameLst>
                                      </p:cBhvr>
                                      <p:tavLst>
                                        <p:tav tm="0">
                                          <p:val>
                                            <p:strVal val="#ppt_h"/>
                                          </p:val>
                                        </p:tav>
                                        <p:tav tm="100000">
                                          <p:val>
                                            <p:strVal val="#ppt_h"/>
                                          </p:val>
                                        </p:tav>
                                      </p:tavLst>
                                    </p:anim>
                                    <p:animEffect transition="in" filter="fade">
                                      <p:cBhvr>
                                        <p:cTn id="39" dur="1000"/>
                                        <p:tgtEl>
                                          <p:spTgt spid="12"/>
                                        </p:tgtEl>
                                      </p:cBhvr>
                                    </p:animEffect>
                                  </p:childTnLst>
                                </p:cTn>
                              </p:par>
                              <p:par>
                                <p:cTn id="40" presetID="50" presetClass="entr" presetSubtype="0" decel="100000"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1000" fill="hold"/>
                                        <p:tgtEl>
                                          <p:spTgt spid="13"/>
                                        </p:tgtEl>
                                        <p:attrNameLst>
                                          <p:attrName>ppt_w</p:attrName>
                                        </p:attrNameLst>
                                      </p:cBhvr>
                                      <p:tavLst>
                                        <p:tav tm="0">
                                          <p:val>
                                            <p:strVal val="#ppt_w+.3"/>
                                          </p:val>
                                        </p:tav>
                                        <p:tav tm="100000">
                                          <p:val>
                                            <p:strVal val="#ppt_w"/>
                                          </p:val>
                                        </p:tav>
                                      </p:tavLst>
                                    </p:anim>
                                    <p:anim calcmode="lin" valueType="num">
                                      <p:cBhvr>
                                        <p:cTn id="43" dur="1000" fill="hold"/>
                                        <p:tgtEl>
                                          <p:spTgt spid="13"/>
                                        </p:tgtEl>
                                        <p:attrNameLst>
                                          <p:attrName>ppt_h</p:attrName>
                                        </p:attrNameLst>
                                      </p:cBhvr>
                                      <p:tavLst>
                                        <p:tav tm="0">
                                          <p:val>
                                            <p:strVal val="#ppt_h"/>
                                          </p:val>
                                        </p:tav>
                                        <p:tav tm="100000">
                                          <p:val>
                                            <p:strVal val="#ppt_h"/>
                                          </p:val>
                                        </p:tav>
                                      </p:tavLst>
                                    </p:anim>
                                    <p:animEffect transition="in" filter="fade">
                                      <p:cBhvr>
                                        <p:cTn id="44" dur="1000"/>
                                        <p:tgtEl>
                                          <p:spTgt spid="13"/>
                                        </p:tgtEl>
                                      </p:cBhvr>
                                    </p:animEffect>
                                  </p:childTnLst>
                                </p:cTn>
                              </p:par>
                              <p:par>
                                <p:cTn id="45" presetID="50" presetClass="entr" presetSubtype="0" decel="100000" fill="hold"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p:cTn id="47" dur="1000" fill="hold"/>
                                        <p:tgtEl>
                                          <p:spTgt spid="14"/>
                                        </p:tgtEl>
                                        <p:attrNameLst>
                                          <p:attrName>ppt_w</p:attrName>
                                        </p:attrNameLst>
                                      </p:cBhvr>
                                      <p:tavLst>
                                        <p:tav tm="0">
                                          <p:val>
                                            <p:strVal val="#ppt_w+.3"/>
                                          </p:val>
                                        </p:tav>
                                        <p:tav tm="100000">
                                          <p:val>
                                            <p:strVal val="#ppt_w"/>
                                          </p:val>
                                        </p:tav>
                                      </p:tavLst>
                                    </p:anim>
                                    <p:anim calcmode="lin" valueType="num">
                                      <p:cBhvr>
                                        <p:cTn id="48" dur="1000" fill="hold"/>
                                        <p:tgtEl>
                                          <p:spTgt spid="14"/>
                                        </p:tgtEl>
                                        <p:attrNameLst>
                                          <p:attrName>ppt_h</p:attrName>
                                        </p:attrNameLst>
                                      </p:cBhvr>
                                      <p:tavLst>
                                        <p:tav tm="0">
                                          <p:val>
                                            <p:strVal val="#ppt_h"/>
                                          </p:val>
                                        </p:tav>
                                        <p:tav tm="100000">
                                          <p:val>
                                            <p:strVal val="#ppt_h"/>
                                          </p:val>
                                        </p:tav>
                                      </p:tavLst>
                                    </p:anim>
                                    <p:animEffect transition="in" filter="fade">
                                      <p:cBhvr>
                                        <p:cTn id="49" dur="1000"/>
                                        <p:tgtEl>
                                          <p:spTgt spid="14"/>
                                        </p:tgtEl>
                                      </p:cBhvr>
                                    </p:animEffect>
                                  </p:childTnLst>
                                </p:cTn>
                              </p:par>
                              <p:par>
                                <p:cTn id="50" presetID="50" presetClass="entr" presetSubtype="0" decel="100000" fill="hold" nodeType="withEffect">
                                  <p:stCondLst>
                                    <p:cond delay="0"/>
                                  </p:stCondLst>
                                  <p:childTnLst>
                                    <p:set>
                                      <p:cBhvr>
                                        <p:cTn id="51" dur="1" fill="hold">
                                          <p:stCondLst>
                                            <p:cond delay="0"/>
                                          </p:stCondLst>
                                        </p:cTn>
                                        <p:tgtEl>
                                          <p:spTgt spid="15"/>
                                        </p:tgtEl>
                                        <p:attrNameLst>
                                          <p:attrName>style.visibility</p:attrName>
                                        </p:attrNameLst>
                                      </p:cBhvr>
                                      <p:to>
                                        <p:strVal val="visible"/>
                                      </p:to>
                                    </p:set>
                                    <p:anim calcmode="lin" valueType="num">
                                      <p:cBhvr>
                                        <p:cTn id="52" dur="1000" fill="hold"/>
                                        <p:tgtEl>
                                          <p:spTgt spid="15"/>
                                        </p:tgtEl>
                                        <p:attrNameLst>
                                          <p:attrName>ppt_w</p:attrName>
                                        </p:attrNameLst>
                                      </p:cBhvr>
                                      <p:tavLst>
                                        <p:tav tm="0">
                                          <p:val>
                                            <p:strVal val="#ppt_w+.3"/>
                                          </p:val>
                                        </p:tav>
                                        <p:tav tm="100000">
                                          <p:val>
                                            <p:strVal val="#ppt_w"/>
                                          </p:val>
                                        </p:tav>
                                      </p:tavLst>
                                    </p:anim>
                                    <p:anim calcmode="lin" valueType="num">
                                      <p:cBhvr>
                                        <p:cTn id="53" dur="1000" fill="hold"/>
                                        <p:tgtEl>
                                          <p:spTgt spid="15"/>
                                        </p:tgtEl>
                                        <p:attrNameLst>
                                          <p:attrName>ppt_h</p:attrName>
                                        </p:attrNameLst>
                                      </p:cBhvr>
                                      <p:tavLst>
                                        <p:tav tm="0">
                                          <p:val>
                                            <p:strVal val="#ppt_h"/>
                                          </p:val>
                                        </p:tav>
                                        <p:tav tm="100000">
                                          <p:val>
                                            <p:strVal val="#ppt_h"/>
                                          </p:val>
                                        </p:tav>
                                      </p:tavLst>
                                    </p:anim>
                                    <p:animEffect transition="in" filter="fade">
                                      <p:cBhvr>
                                        <p:cTn id="54" dur="1000"/>
                                        <p:tgtEl>
                                          <p:spTgt spid="15"/>
                                        </p:tgtEl>
                                      </p:cBhvr>
                                    </p:animEffect>
                                  </p:childTnLst>
                                </p:cTn>
                              </p:par>
                              <p:par>
                                <p:cTn id="55" presetID="50" presetClass="entr" presetSubtype="0" decel="100000" fill="hold" nodeType="withEffect">
                                  <p:stCondLst>
                                    <p:cond delay="0"/>
                                  </p:stCondLst>
                                  <p:childTnLst>
                                    <p:set>
                                      <p:cBhvr>
                                        <p:cTn id="56" dur="1" fill="hold">
                                          <p:stCondLst>
                                            <p:cond delay="0"/>
                                          </p:stCondLst>
                                        </p:cTn>
                                        <p:tgtEl>
                                          <p:spTgt spid="16"/>
                                        </p:tgtEl>
                                        <p:attrNameLst>
                                          <p:attrName>style.visibility</p:attrName>
                                        </p:attrNameLst>
                                      </p:cBhvr>
                                      <p:to>
                                        <p:strVal val="visible"/>
                                      </p:to>
                                    </p:set>
                                    <p:anim calcmode="lin" valueType="num">
                                      <p:cBhvr>
                                        <p:cTn id="57" dur="1000" fill="hold"/>
                                        <p:tgtEl>
                                          <p:spTgt spid="16"/>
                                        </p:tgtEl>
                                        <p:attrNameLst>
                                          <p:attrName>ppt_w</p:attrName>
                                        </p:attrNameLst>
                                      </p:cBhvr>
                                      <p:tavLst>
                                        <p:tav tm="0">
                                          <p:val>
                                            <p:strVal val="#ppt_w+.3"/>
                                          </p:val>
                                        </p:tav>
                                        <p:tav tm="100000">
                                          <p:val>
                                            <p:strVal val="#ppt_w"/>
                                          </p:val>
                                        </p:tav>
                                      </p:tavLst>
                                    </p:anim>
                                    <p:anim calcmode="lin" valueType="num">
                                      <p:cBhvr>
                                        <p:cTn id="58" dur="1000" fill="hold"/>
                                        <p:tgtEl>
                                          <p:spTgt spid="16"/>
                                        </p:tgtEl>
                                        <p:attrNameLst>
                                          <p:attrName>ppt_h</p:attrName>
                                        </p:attrNameLst>
                                      </p:cBhvr>
                                      <p:tavLst>
                                        <p:tav tm="0">
                                          <p:val>
                                            <p:strVal val="#ppt_h"/>
                                          </p:val>
                                        </p:tav>
                                        <p:tav tm="100000">
                                          <p:val>
                                            <p:strVal val="#ppt_h"/>
                                          </p:val>
                                        </p:tav>
                                      </p:tavLst>
                                    </p:anim>
                                    <p:animEffect transition="in" filter="fade">
                                      <p:cBhvr>
                                        <p:cTn id="59" dur="1000"/>
                                        <p:tgtEl>
                                          <p:spTgt spid="16"/>
                                        </p:tgtEl>
                                      </p:cBhvr>
                                    </p:animEffect>
                                  </p:childTnLst>
                                </p:cTn>
                              </p:par>
                              <p:par>
                                <p:cTn id="60" presetID="50" presetClass="entr" presetSubtype="0" decel="100000" fill="hold" grpId="0" nodeType="withEffect">
                                  <p:stCondLst>
                                    <p:cond delay="0"/>
                                  </p:stCondLst>
                                  <p:childTnLst>
                                    <p:set>
                                      <p:cBhvr>
                                        <p:cTn id="61" dur="1" fill="hold">
                                          <p:stCondLst>
                                            <p:cond delay="0"/>
                                          </p:stCondLst>
                                        </p:cTn>
                                        <p:tgtEl>
                                          <p:spTgt spid="17"/>
                                        </p:tgtEl>
                                        <p:attrNameLst>
                                          <p:attrName>style.visibility</p:attrName>
                                        </p:attrNameLst>
                                      </p:cBhvr>
                                      <p:to>
                                        <p:strVal val="visible"/>
                                      </p:to>
                                    </p:set>
                                    <p:anim calcmode="lin" valueType="num">
                                      <p:cBhvr>
                                        <p:cTn id="62" dur="1000" fill="hold"/>
                                        <p:tgtEl>
                                          <p:spTgt spid="17"/>
                                        </p:tgtEl>
                                        <p:attrNameLst>
                                          <p:attrName>ppt_w</p:attrName>
                                        </p:attrNameLst>
                                      </p:cBhvr>
                                      <p:tavLst>
                                        <p:tav tm="0">
                                          <p:val>
                                            <p:strVal val="#ppt_w+.3"/>
                                          </p:val>
                                        </p:tav>
                                        <p:tav tm="100000">
                                          <p:val>
                                            <p:strVal val="#ppt_w"/>
                                          </p:val>
                                        </p:tav>
                                      </p:tavLst>
                                    </p:anim>
                                    <p:anim calcmode="lin" valueType="num">
                                      <p:cBhvr>
                                        <p:cTn id="63" dur="1000" fill="hold"/>
                                        <p:tgtEl>
                                          <p:spTgt spid="17"/>
                                        </p:tgtEl>
                                        <p:attrNameLst>
                                          <p:attrName>ppt_h</p:attrName>
                                        </p:attrNameLst>
                                      </p:cBhvr>
                                      <p:tavLst>
                                        <p:tav tm="0">
                                          <p:val>
                                            <p:strVal val="#ppt_h"/>
                                          </p:val>
                                        </p:tav>
                                        <p:tav tm="100000">
                                          <p:val>
                                            <p:strVal val="#ppt_h"/>
                                          </p:val>
                                        </p:tav>
                                      </p:tavLst>
                                    </p:anim>
                                    <p:animEffect transition="in" filter="fade">
                                      <p:cBhvr>
                                        <p:cTn id="64" dur="1000"/>
                                        <p:tgtEl>
                                          <p:spTgt spid="17"/>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50" presetClass="entr" presetSubtype="0" decel="100000" fill="hold" nodeType="clickEffect">
                                  <p:stCondLst>
                                    <p:cond delay="0"/>
                                  </p:stCondLst>
                                  <p:childTnLst>
                                    <p:set>
                                      <p:cBhvr>
                                        <p:cTn id="68" dur="1" fill="hold">
                                          <p:stCondLst>
                                            <p:cond delay="0"/>
                                          </p:stCondLst>
                                        </p:cTn>
                                        <p:tgtEl>
                                          <p:spTgt spid="7"/>
                                        </p:tgtEl>
                                        <p:attrNameLst>
                                          <p:attrName>style.visibility</p:attrName>
                                        </p:attrNameLst>
                                      </p:cBhvr>
                                      <p:to>
                                        <p:strVal val="visible"/>
                                      </p:to>
                                    </p:set>
                                    <p:anim calcmode="lin" valueType="num">
                                      <p:cBhvr>
                                        <p:cTn id="69" dur="1000" fill="hold"/>
                                        <p:tgtEl>
                                          <p:spTgt spid="7"/>
                                        </p:tgtEl>
                                        <p:attrNameLst>
                                          <p:attrName>ppt_w</p:attrName>
                                        </p:attrNameLst>
                                      </p:cBhvr>
                                      <p:tavLst>
                                        <p:tav tm="0">
                                          <p:val>
                                            <p:strVal val="#ppt_w+.3"/>
                                          </p:val>
                                        </p:tav>
                                        <p:tav tm="100000">
                                          <p:val>
                                            <p:strVal val="#ppt_w"/>
                                          </p:val>
                                        </p:tav>
                                      </p:tavLst>
                                    </p:anim>
                                    <p:anim calcmode="lin" valueType="num">
                                      <p:cBhvr>
                                        <p:cTn id="70" dur="1000" fill="hold"/>
                                        <p:tgtEl>
                                          <p:spTgt spid="7"/>
                                        </p:tgtEl>
                                        <p:attrNameLst>
                                          <p:attrName>ppt_h</p:attrName>
                                        </p:attrNameLst>
                                      </p:cBhvr>
                                      <p:tavLst>
                                        <p:tav tm="0">
                                          <p:val>
                                            <p:strVal val="#ppt_h"/>
                                          </p:val>
                                        </p:tav>
                                        <p:tav tm="100000">
                                          <p:val>
                                            <p:strVal val="#ppt_h"/>
                                          </p:val>
                                        </p:tav>
                                      </p:tavLst>
                                    </p:anim>
                                    <p:animEffect transition="in" filter="fade">
                                      <p:cBhvr>
                                        <p:cTn id="71" dur="1000"/>
                                        <p:tgtEl>
                                          <p:spTgt spid="7"/>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42" presetClass="path" presetSubtype="0" accel="50000" decel="50000" fill="hold" nodeType="clickEffect">
                                  <p:stCondLst>
                                    <p:cond delay="0"/>
                                  </p:stCondLst>
                                  <p:childTnLst>
                                    <p:animMotion origin="layout" path="M 3.33333E-6 4.44444E-6 L 0.00416 0.51111 " pathEditMode="relative" rAng="0" ptsTypes="AA">
                                      <p:cBhvr>
                                        <p:cTn id="75" dur="2000" fill="hold"/>
                                        <p:tgtEl>
                                          <p:spTgt spid="7"/>
                                        </p:tgtEl>
                                        <p:attrNameLst>
                                          <p:attrName>ppt_x</p:attrName>
                                          <p:attrName>ppt_y</p:attrName>
                                        </p:attrNameLst>
                                      </p:cBhvr>
                                      <p:rCtr x="208" y="2555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2"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xmlns="" id="{6E80A9CC-EA2D-B540-A1DF-5ABDEEBE386F}"/>
              </a:ext>
            </a:extLst>
          </p:cNvPr>
          <p:cNvSpPr>
            <a:spLocks noGrp="1" noChangeArrowheads="1"/>
          </p:cNvSpPr>
          <p:nvPr>
            <p:ph type="title"/>
          </p:nvPr>
        </p:nvSpPr>
        <p:spPr>
          <a:xfrm>
            <a:off x="1981200" y="304800"/>
            <a:ext cx="8229600" cy="1143000"/>
          </a:xfrm>
        </p:spPr>
        <p:txBody>
          <a:bodyPr/>
          <a:lstStyle/>
          <a:p>
            <a:pPr eaLnBrk="1" hangingPunct="1">
              <a:defRPr/>
            </a:pPr>
            <a:r>
              <a:rPr lang="en-US" sz="3600" dirty="0"/>
              <a:t>STEP 1: Spotting a PER Problem: Rules</a:t>
            </a:r>
          </a:p>
        </p:txBody>
      </p:sp>
      <p:sp>
        <p:nvSpPr>
          <p:cNvPr id="13315" name="Rectangle 3">
            <a:extLst>
              <a:ext uri="{FF2B5EF4-FFF2-40B4-BE49-F238E27FC236}">
                <a16:creationId xmlns:a16="http://schemas.microsoft.com/office/drawing/2014/main" xmlns="" id="{AAAB0EC5-F276-EB4D-AEBE-C4D18DBC4C82}"/>
              </a:ext>
            </a:extLst>
          </p:cNvPr>
          <p:cNvSpPr>
            <a:spLocks noGrp="1" noChangeArrowheads="1"/>
          </p:cNvSpPr>
          <p:nvPr>
            <p:ph idx="1"/>
          </p:nvPr>
        </p:nvSpPr>
        <p:spPr>
          <a:xfrm>
            <a:off x="1866089" y="1741251"/>
            <a:ext cx="8229600" cy="3962400"/>
          </a:xfrm>
        </p:spPr>
        <p:txBody>
          <a:bodyPr/>
          <a:lstStyle/>
          <a:p>
            <a:pPr eaLnBrk="1" hangingPunct="1">
              <a:buFont typeface="Wingdings" pitchFamily="2" charset="2"/>
              <a:buNone/>
              <a:defRPr/>
            </a:pPr>
            <a:r>
              <a:rPr lang="en-US" sz="2800" dirty="0"/>
              <a:t>The PER applies to (is an issue only if):</a:t>
            </a:r>
          </a:p>
          <a:p>
            <a:pPr eaLnBrk="1" hangingPunct="1">
              <a:buFont typeface="Wingdings" pitchFamily="2" charset="2"/>
              <a:buNone/>
              <a:defRPr/>
            </a:pPr>
            <a:endParaRPr lang="en-US" sz="900" dirty="0"/>
          </a:p>
          <a:p>
            <a:pPr marL="91440">
              <a:buNone/>
              <a:defRPr/>
            </a:pPr>
            <a:r>
              <a:rPr lang="en-US" sz="2800" dirty="0"/>
              <a:t>	the term was oral or written, agreed to prior </a:t>
            </a:r>
            <a:r>
              <a:rPr lang="en-US" sz="2800" dirty="0" smtClean="0"/>
              <a:t>to </a:t>
            </a:r>
            <a:r>
              <a:rPr lang="en-US" sz="2800" dirty="0"/>
              <a:t>the making of the contract and the term was not agreed to for separate consideration</a:t>
            </a:r>
          </a:p>
          <a:p>
            <a:pPr marL="91440" algn="ctr">
              <a:buNone/>
              <a:defRPr/>
            </a:pPr>
            <a:r>
              <a:rPr lang="en-US" sz="2800" dirty="0"/>
              <a:t>	OR</a:t>
            </a:r>
            <a:endParaRPr lang="en-US" sz="900" dirty="0"/>
          </a:p>
          <a:p>
            <a:pPr marL="91440">
              <a:buNone/>
              <a:defRPr/>
            </a:pPr>
            <a:r>
              <a:rPr lang="en-US" sz="2800" dirty="0"/>
              <a:t>	the term was oral, was agreed to at the time </a:t>
            </a:r>
            <a:r>
              <a:rPr lang="en-US" sz="2800" dirty="0" smtClean="0"/>
              <a:t>the </a:t>
            </a:r>
            <a:r>
              <a:rPr lang="en-US" sz="2800" dirty="0"/>
              <a:t>contract was made and was not agreed to for separate consideration</a:t>
            </a:r>
          </a:p>
        </p:txBody>
      </p:sp>
      <p:sp>
        <p:nvSpPr>
          <p:cNvPr id="2" name="Footer Placeholder 1"/>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1008652722"/>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p:cTn id="7" dur="1000" fill="hold"/>
                                        <p:tgtEl>
                                          <p:spTgt spid="13315">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3315">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3315">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13315">
                                            <p:txEl>
                                              <p:pRg st="0" end="0"/>
                                            </p:txEl>
                                          </p:spTgt>
                                        </p:tgtEl>
                                      </p:cBhvr>
                                    </p:animEffect>
                                  </p:childTnLst>
                                </p:cTn>
                              </p:par>
                              <p:par>
                                <p:cTn id="11" presetID="48" presetClass="entr" presetSubtype="0" accel="50000" fill="hold" nodeType="with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anim calcmode="lin" valueType="num">
                                      <p:cBhvr>
                                        <p:cTn id="13" dur="1000" fill="hold"/>
                                        <p:tgtEl>
                                          <p:spTgt spid="13315">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13315">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13315">
                                            <p:txEl>
                                              <p:pRg st="2" end="2"/>
                                            </p:txEl>
                                          </p:spTgt>
                                        </p:tgtEl>
                                        <p:attrNameLst>
                                          <p:attrName>ppt_y</p:attrName>
                                        </p:attrNameLst>
                                      </p:cBhvr>
                                      <p:tavLst>
                                        <p:tav tm="0">
                                          <p:val>
                                            <p:strVal val="#ppt_y"/>
                                          </p:val>
                                        </p:tav>
                                        <p:tav tm="100000">
                                          <p:val>
                                            <p:strVal val="#ppt_y"/>
                                          </p:val>
                                        </p:tav>
                                      </p:tavLst>
                                    </p:anim>
                                    <p:animEffect transition="in" filter="fade">
                                      <p:cBhvr>
                                        <p:cTn id="16" dur="1000"/>
                                        <p:tgtEl>
                                          <p:spTgt spid="13315">
                                            <p:txEl>
                                              <p:pRg st="2" end="2"/>
                                            </p:txEl>
                                          </p:spTgt>
                                        </p:tgtEl>
                                      </p:cBhvr>
                                    </p:animEffect>
                                  </p:childTnLst>
                                </p:cTn>
                              </p:par>
                              <p:par>
                                <p:cTn id="17" presetID="48" presetClass="entr" presetSubtype="0" accel="50000" fill="hold" nodeType="with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anim calcmode="lin" valueType="num">
                                      <p:cBhvr>
                                        <p:cTn id="19" dur="1000" fill="hold"/>
                                        <p:tgtEl>
                                          <p:spTgt spid="13315">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0" dur="1000" fill="hold"/>
                                        <p:tgtEl>
                                          <p:spTgt spid="13315">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21" dur="1000" fill="hold"/>
                                        <p:tgtEl>
                                          <p:spTgt spid="13315">
                                            <p:txEl>
                                              <p:pRg st="3" end="3"/>
                                            </p:txEl>
                                          </p:spTgt>
                                        </p:tgtEl>
                                        <p:attrNameLst>
                                          <p:attrName>ppt_y</p:attrName>
                                        </p:attrNameLst>
                                      </p:cBhvr>
                                      <p:tavLst>
                                        <p:tav tm="0">
                                          <p:val>
                                            <p:strVal val="#ppt_y"/>
                                          </p:val>
                                        </p:tav>
                                        <p:tav tm="100000">
                                          <p:val>
                                            <p:strVal val="#ppt_y"/>
                                          </p:val>
                                        </p:tav>
                                      </p:tavLst>
                                    </p:anim>
                                    <p:animEffect transition="in" filter="fade">
                                      <p:cBhvr>
                                        <p:cTn id="22" dur="1000"/>
                                        <p:tgtEl>
                                          <p:spTgt spid="13315">
                                            <p:txEl>
                                              <p:pRg st="3" end="3"/>
                                            </p:txEl>
                                          </p:spTgt>
                                        </p:tgtEl>
                                      </p:cBhvr>
                                    </p:animEffect>
                                  </p:childTnLst>
                                </p:cTn>
                              </p:par>
                              <p:par>
                                <p:cTn id="23" presetID="48" presetClass="entr" presetSubtype="0" accel="50000" fill="hold" nodeType="withEffect">
                                  <p:stCondLst>
                                    <p:cond delay="0"/>
                                  </p:stCondLst>
                                  <p:childTnLst>
                                    <p:set>
                                      <p:cBhvr>
                                        <p:cTn id="24" dur="1" fill="hold">
                                          <p:stCondLst>
                                            <p:cond delay="0"/>
                                          </p:stCondLst>
                                        </p:cTn>
                                        <p:tgtEl>
                                          <p:spTgt spid="13315">
                                            <p:txEl>
                                              <p:pRg st="4" end="4"/>
                                            </p:txEl>
                                          </p:spTgt>
                                        </p:tgtEl>
                                        <p:attrNameLst>
                                          <p:attrName>style.visibility</p:attrName>
                                        </p:attrNameLst>
                                      </p:cBhvr>
                                      <p:to>
                                        <p:strVal val="visible"/>
                                      </p:to>
                                    </p:set>
                                    <p:anim calcmode="lin" valueType="num">
                                      <p:cBhvr>
                                        <p:cTn id="25" dur="1000" fill="hold"/>
                                        <p:tgtEl>
                                          <p:spTgt spid="13315">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6" dur="1000" fill="hold"/>
                                        <p:tgtEl>
                                          <p:spTgt spid="13315">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27" dur="1000" fill="hold"/>
                                        <p:tgtEl>
                                          <p:spTgt spid="13315">
                                            <p:txEl>
                                              <p:pRg st="4" end="4"/>
                                            </p:txEl>
                                          </p:spTgt>
                                        </p:tgtEl>
                                        <p:attrNameLst>
                                          <p:attrName>ppt_y</p:attrName>
                                        </p:attrNameLst>
                                      </p:cBhvr>
                                      <p:tavLst>
                                        <p:tav tm="0">
                                          <p:val>
                                            <p:strVal val="#ppt_y"/>
                                          </p:val>
                                        </p:tav>
                                        <p:tav tm="100000">
                                          <p:val>
                                            <p:strVal val="#ppt_y"/>
                                          </p:val>
                                        </p:tav>
                                      </p:tavLst>
                                    </p:anim>
                                    <p:animEffect transition="in" filter="fade">
                                      <p:cBhvr>
                                        <p:cTn id="28" dur="1000"/>
                                        <p:tgtEl>
                                          <p:spTgt spid="133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xmlns="" id="{A3FDB9BF-8646-8245-832D-E3858B82A70E}"/>
              </a:ext>
            </a:extLst>
          </p:cNvPr>
          <p:cNvSpPr>
            <a:spLocks noGrp="1" noChangeArrowheads="1"/>
          </p:cNvSpPr>
          <p:nvPr>
            <p:ph type="title"/>
          </p:nvPr>
        </p:nvSpPr>
        <p:spPr>
          <a:xfrm>
            <a:off x="1524000" y="228600"/>
            <a:ext cx="8915400" cy="788988"/>
          </a:xfrm>
        </p:spPr>
        <p:txBody>
          <a:bodyPr>
            <a:normAutofit fontScale="90000"/>
          </a:bodyPr>
          <a:lstStyle/>
          <a:p>
            <a:pPr eaLnBrk="1" hangingPunct="1">
              <a:defRPr/>
            </a:pPr>
            <a:r>
              <a:rPr lang="en-US" sz="3600" b="1" dirty="0">
                <a:solidFill>
                  <a:schemeClr val="tx2">
                    <a:lumMod val="60000"/>
                    <a:lumOff val="40000"/>
                  </a:schemeClr>
                </a:solidFill>
              </a:rPr>
              <a:t>STEP 1: Issue Spotting a PER Problem: Three Questions to Ask</a:t>
            </a:r>
          </a:p>
        </p:txBody>
      </p:sp>
      <p:sp>
        <p:nvSpPr>
          <p:cNvPr id="12291" name="Rectangle 3">
            <a:extLst>
              <a:ext uri="{FF2B5EF4-FFF2-40B4-BE49-F238E27FC236}">
                <a16:creationId xmlns:a16="http://schemas.microsoft.com/office/drawing/2014/main" xmlns="" id="{4D396143-4D7C-AD4A-8E9A-1A7A876CEC13}"/>
              </a:ext>
            </a:extLst>
          </p:cNvPr>
          <p:cNvSpPr>
            <a:spLocks noGrp="1" noChangeArrowheads="1"/>
          </p:cNvSpPr>
          <p:nvPr>
            <p:ph idx="1"/>
          </p:nvPr>
        </p:nvSpPr>
        <p:spPr>
          <a:xfrm>
            <a:off x="1752600" y="1676400"/>
            <a:ext cx="7924800" cy="4876800"/>
          </a:xfrm>
        </p:spPr>
        <p:txBody>
          <a:bodyPr/>
          <a:lstStyle/>
          <a:p>
            <a:pPr marL="91440">
              <a:buNone/>
              <a:defRPr/>
            </a:pPr>
            <a:r>
              <a:rPr lang="en-US" sz="2600" b="1" dirty="0"/>
              <a:t>	Is the evidence of an oral or of a written term?</a:t>
            </a:r>
          </a:p>
          <a:p>
            <a:pPr eaLnBrk="1" hangingPunct="1">
              <a:buFont typeface="Wingdings" pitchFamily="2" charset="2"/>
              <a:buNone/>
              <a:defRPr/>
            </a:pPr>
            <a:endParaRPr lang="en-US" sz="2600" dirty="0"/>
          </a:p>
          <a:p>
            <a:pPr eaLnBrk="1" hangingPunct="1">
              <a:buFont typeface="Wingdings" pitchFamily="2" charset="2"/>
              <a:buNone/>
              <a:defRPr/>
            </a:pPr>
            <a:endParaRPr lang="en-US" sz="2400" dirty="0"/>
          </a:p>
          <a:p>
            <a:pPr eaLnBrk="1" hangingPunct="1">
              <a:buFont typeface="Wingdings" pitchFamily="2" charset="2"/>
              <a:buNone/>
              <a:defRPr/>
            </a:pPr>
            <a:endParaRPr lang="en-US" sz="800" dirty="0"/>
          </a:p>
          <a:p>
            <a:pPr marL="91440">
              <a:buNone/>
              <a:defRPr/>
            </a:pPr>
            <a:r>
              <a:rPr lang="en-US" sz="2600" b="1" dirty="0"/>
              <a:t>	Is the evidence of a term agreed on before the contract was sign, while the contract was being signed or after the contract was signed?</a:t>
            </a:r>
          </a:p>
          <a:p>
            <a:pPr eaLnBrk="1" hangingPunct="1">
              <a:buFont typeface="Wingdings" pitchFamily="2" charset="2"/>
              <a:buNone/>
              <a:defRPr/>
            </a:pPr>
            <a:endParaRPr lang="en-US" sz="1800" b="1" dirty="0"/>
          </a:p>
          <a:p>
            <a:pPr marL="91440">
              <a:buNone/>
              <a:defRPr/>
            </a:pPr>
            <a:r>
              <a:rPr lang="en-US" sz="2600" b="1" dirty="0"/>
              <a:t>	Was the term agreed to as an exchange for separate consideration?</a:t>
            </a:r>
            <a:endParaRPr lang="en-US" sz="2600" b="1" dirty="0">
              <a:solidFill>
                <a:schemeClr val="bg2"/>
              </a:solidFill>
            </a:endParaRPr>
          </a:p>
        </p:txBody>
      </p:sp>
      <p:pic>
        <p:nvPicPr>
          <p:cNvPr id="12292" name="Picture 4" descr="j0234641[1]">
            <a:extLst>
              <a:ext uri="{FF2B5EF4-FFF2-40B4-BE49-F238E27FC236}">
                <a16:creationId xmlns:a16="http://schemas.microsoft.com/office/drawing/2014/main" xmlns="" id="{7889F1C3-157F-6F4D-94CB-D38469EC75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1" y="2514600"/>
            <a:ext cx="150336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WordArt 5">
            <a:extLst>
              <a:ext uri="{FF2B5EF4-FFF2-40B4-BE49-F238E27FC236}">
                <a16:creationId xmlns:a16="http://schemas.microsoft.com/office/drawing/2014/main" xmlns="" id="{695A9F35-67FE-AD4D-9D1A-931BA489C7A1}"/>
              </a:ext>
            </a:extLst>
          </p:cNvPr>
          <p:cNvSpPr>
            <a:spLocks noChangeArrowheads="1" noChangeShapeType="1" noTextEdit="1"/>
          </p:cNvSpPr>
          <p:nvPr/>
        </p:nvSpPr>
        <p:spPr bwMode="auto">
          <a:xfrm>
            <a:off x="5410200" y="2514601"/>
            <a:ext cx="495300" cy="874713"/>
          </a:xfrm>
          <a:prstGeom prst="rect">
            <a:avLst/>
          </a:prstGeom>
        </p:spPr>
        <p:txBody>
          <a:bodyPr wrap="none" fromWordArt="1">
            <a:prstTxWarp prst="textCascadeUp">
              <a:avLst>
                <a:gd name="adj" fmla="val 44444"/>
              </a:avLst>
            </a:prstTxWarp>
            <a:scene3d>
              <a:camera prst="legacyPerspectiveFront">
                <a:rot lat="20519979" lon="1080000" rev="0"/>
              </a:camera>
              <a:lightRig rig="legacyHarsh2" dir="b"/>
            </a:scene3d>
            <a:sp3d extrusionH="430200" prstMaterial="legacyMatte">
              <a:extrusionClr>
                <a:srgbClr val="FF6600"/>
              </a:extrusionClr>
              <a:contourClr>
                <a:srgbClr val="E9D7AA"/>
              </a:contourClr>
            </a:sp3d>
          </a:bodyPr>
          <a:lstStyle/>
          <a:p>
            <a:pPr algn="ctr"/>
            <a:r>
              <a:rPr lang="en-US" sz="3600" kern="10">
                <a:ln w="9525">
                  <a:round/>
                  <a:headEnd/>
                  <a:tailEnd/>
                </a:ln>
                <a:solidFill>
                  <a:srgbClr val="E9D7AA"/>
                </a:solidFill>
                <a:latin typeface="Impact" panose="020B0806030902050204" pitchFamily="34" charset="0"/>
              </a:rPr>
              <a:t>OR</a:t>
            </a:r>
          </a:p>
        </p:txBody>
      </p:sp>
      <p:pic>
        <p:nvPicPr>
          <p:cNvPr id="12294" name="Picture 6" descr="j0290825[1]">
            <a:extLst>
              <a:ext uri="{FF2B5EF4-FFF2-40B4-BE49-F238E27FC236}">
                <a16:creationId xmlns:a16="http://schemas.microsoft.com/office/drawing/2014/main" xmlns="" id="{D671712C-6A20-E84A-97DB-804988434D7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2514600"/>
            <a:ext cx="1295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7">
            <a:extLst>
              <a:ext uri="{FF2B5EF4-FFF2-40B4-BE49-F238E27FC236}">
                <a16:creationId xmlns:a16="http://schemas.microsoft.com/office/drawing/2014/main" xmlns="" id="{3063BF2D-7A25-AA4D-B714-183733C3E35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77400" y="34290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6" name="Picture 8">
            <a:extLst>
              <a:ext uri="{FF2B5EF4-FFF2-40B4-BE49-F238E27FC236}">
                <a16:creationId xmlns:a16="http://schemas.microsoft.com/office/drawing/2014/main" xmlns="" id="{F8431C77-72E3-6B43-85EB-D23C92C07B5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525000" y="5334000"/>
            <a:ext cx="990600" cy="94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a:xfrm>
            <a:off x="3667597" y="6478688"/>
            <a:ext cx="4628205" cy="307975"/>
          </a:xfrm>
        </p:spPr>
        <p:txBody>
          <a:bodyPr/>
          <a:lstStyle/>
          <a:p>
            <a:r>
              <a:rPr lang="en-US" sz="1100" dirty="0" smtClean="0"/>
              <a:t>Copyright © 2020 Carolina Academic Press, LLC. All rights reserved.</a:t>
            </a:r>
            <a:endParaRPr lang="en-US" sz="1100" dirty="0"/>
          </a:p>
        </p:txBody>
      </p:sp>
    </p:spTree>
    <p:extLst>
      <p:ext uri="{BB962C8B-B14F-4D97-AF65-F5344CB8AC3E}">
        <p14:creationId xmlns:p14="http://schemas.microsoft.com/office/powerpoint/2010/main" val="190389236"/>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p:cTn id="7" dur="1000" fill="hold"/>
                                        <p:tgtEl>
                                          <p:spTgt spid="1229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29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229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2291">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12292"/>
                                        </p:tgtEl>
                                        <p:attrNameLst>
                                          <p:attrName>style.visibility</p:attrName>
                                        </p:attrNameLst>
                                      </p:cBhvr>
                                      <p:to>
                                        <p:strVal val="visible"/>
                                      </p:to>
                                    </p:set>
                                    <p:anim calcmode="lin" valueType="num">
                                      <p:cBhvr>
                                        <p:cTn id="13" dur="1000" fill="hold"/>
                                        <p:tgtEl>
                                          <p:spTgt spid="12292"/>
                                        </p:tgtEl>
                                        <p:attrNameLst>
                                          <p:attrName>ppt_w</p:attrName>
                                        </p:attrNameLst>
                                      </p:cBhvr>
                                      <p:tavLst>
                                        <p:tav tm="0">
                                          <p:val>
                                            <p:fltVal val="0"/>
                                          </p:val>
                                        </p:tav>
                                        <p:tav tm="100000">
                                          <p:val>
                                            <p:strVal val="#ppt_w"/>
                                          </p:val>
                                        </p:tav>
                                      </p:tavLst>
                                    </p:anim>
                                    <p:anim calcmode="lin" valueType="num">
                                      <p:cBhvr>
                                        <p:cTn id="14" dur="1000" fill="hold"/>
                                        <p:tgtEl>
                                          <p:spTgt spid="12292"/>
                                        </p:tgtEl>
                                        <p:attrNameLst>
                                          <p:attrName>ppt_h</p:attrName>
                                        </p:attrNameLst>
                                      </p:cBhvr>
                                      <p:tavLst>
                                        <p:tav tm="0">
                                          <p:val>
                                            <p:fltVal val="0"/>
                                          </p:val>
                                        </p:tav>
                                        <p:tav tm="100000">
                                          <p:val>
                                            <p:strVal val="#ppt_h"/>
                                          </p:val>
                                        </p:tav>
                                      </p:tavLst>
                                    </p:anim>
                                    <p:anim calcmode="lin" valueType="num">
                                      <p:cBhvr>
                                        <p:cTn id="15" dur="1000" fill="hold"/>
                                        <p:tgtEl>
                                          <p:spTgt spid="12292"/>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2292"/>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nodeType="withEffect">
                                  <p:stCondLst>
                                    <p:cond delay="0"/>
                                  </p:stCondLst>
                                  <p:childTnLst>
                                    <p:set>
                                      <p:cBhvr>
                                        <p:cTn id="18" dur="1" fill="hold">
                                          <p:stCondLst>
                                            <p:cond delay="0"/>
                                          </p:stCondLst>
                                        </p:cTn>
                                        <p:tgtEl>
                                          <p:spTgt spid="12293"/>
                                        </p:tgtEl>
                                        <p:attrNameLst>
                                          <p:attrName>style.visibility</p:attrName>
                                        </p:attrNameLst>
                                      </p:cBhvr>
                                      <p:to>
                                        <p:strVal val="visible"/>
                                      </p:to>
                                    </p:set>
                                    <p:anim calcmode="lin" valueType="num">
                                      <p:cBhvr>
                                        <p:cTn id="19" dur="1000" fill="hold"/>
                                        <p:tgtEl>
                                          <p:spTgt spid="12293"/>
                                        </p:tgtEl>
                                        <p:attrNameLst>
                                          <p:attrName>ppt_w</p:attrName>
                                        </p:attrNameLst>
                                      </p:cBhvr>
                                      <p:tavLst>
                                        <p:tav tm="0">
                                          <p:val>
                                            <p:fltVal val="0"/>
                                          </p:val>
                                        </p:tav>
                                        <p:tav tm="100000">
                                          <p:val>
                                            <p:strVal val="#ppt_w"/>
                                          </p:val>
                                        </p:tav>
                                      </p:tavLst>
                                    </p:anim>
                                    <p:anim calcmode="lin" valueType="num">
                                      <p:cBhvr>
                                        <p:cTn id="20" dur="1000" fill="hold"/>
                                        <p:tgtEl>
                                          <p:spTgt spid="12293"/>
                                        </p:tgtEl>
                                        <p:attrNameLst>
                                          <p:attrName>ppt_h</p:attrName>
                                        </p:attrNameLst>
                                      </p:cBhvr>
                                      <p:tavLst>
                                        <p:tav tm="0">
                                          <p:val>
                                            <p:fltVal val="0"/>
                                          </p:val>
                                        </p:tav>
                                        <p:tav tm="100000">
                                          <p:val>
                                            <p:strVal val="#ppt_h"/>
                                          </p:val>
                                        </p:tav>
                                      </p:tavLst>
                                    </p:anim>
                                    <p:anim calcmode="lin" valueType="num">
                                      <p:cBhvr>
                                        <p:cTn id="21" dur="1000" fill="hold"/>
                                        <p:tgtEl>
                                          <p:spTgt spid="12293"/>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2293"/>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nodeType="withEffect">
                                  <p:stCondLst>
                                    <p:cond delay="0"/>
                                  </p:stCondLst>
                                  <p:childTnLst>
                                    <p:set>
                                      <p:cBhvr>
                                        <p:cTn id="24" dur="1" fill="hold">
                                          <p:stCondLst>
                                            <p:cond delay="0"/>
                                          </p:stCondLst>
                                        </p:cTn>
                                        <p:tgtEl>
                                          <p:spTgt spid="12294"/>
                                        </p:tgtEl>
                                        <p:attrNameLst>
                                          <p:attrName>style.visibility</p:attrName>
                                        </p:attrNameLst>
                                      </p:cBhvr>
                                      <p:to>
                                        <p:strVal val="visible"/>
                                      </p:to>
                                    </p:set>
                                    <p:anim calcmode="lin" valueType="num">
                                      <p:cBhvr>
                                        <p:cTn id="25" dur="1000" fill="hold"/>
                                        <p:tgtEl>
                                          <p:spTgt spid="12294"/>
                                        </p:tgtEl>
                                        <p:attrNameLst>
                                          <p:attrName>ppt_w</p:attrName>
                                        </p:attrNameLst>
                                      </p:cBhvr>
                                      <p:tavLst>
                                        <p:tav tm="0">
                                          <p:val>
                                            <p:fltVal val="0"/>
                                          </p:val>
                                        </p:tav>
                                        <p:tav tm="100000">
                                          <p:val>
                                            <p:strVal val="#ppt_w"/>
                                          </p:val>
                                        </p:tav>
                                      </p:tavLst>
                                    </p:anim>
                                    <p:anim calcmode="lin" valueType="num">
                                      <p:cBhvr>
                                        <p:cTn id="26" dur="1000" fill="hold"/>
                                        <p:tgtEl>
                                          <p:spTgt spid="12294"/>
                                        </p:tgtEl>
                                        <p:attrNameLst>
                                          <p:attrName>ppt_h</p:attrName>
                                        </p:attrNameLst>
                                      </p:cBhvr>
                                      <p:tavLst>
                                        <p:tav tm="0">
                                          <p:val>
                                            <p:fltVal val="0"/>
                                          </p:val>
                                        </p:tav>
                                        <p:tav tm="100000">
                                          <p:val>
                                            <p:strVal val="#ppt_h"/>
                                          </p:val>
                                        </p:tav>
                                      </p:tavLst>
                                    </p:anim>
                                    <p:anim calcmode="lin" valueType="num">
                                      <p:cBhvr>
                                        <p:cTn id="27" dur="1000" fill="hold"/>
                                        <p:tgtEl>
                                          <p:spTgt spid="12294"/>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1229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5" presetClass="entr" presetSubtype="0" fill="hold" nodeType="clickEffect">
                                  <p:stCondLst>
                                    <p:cond delay="0"/>
                                  </p:stCondLst>
                                  <p:childTnLst>
                                    <p:set>
                                      <p:cBhvr>
                                        <p:cTn id="32" dur="1" fill="hold">
                                          <p:stCondLst>
                                            <p:cond delay="0"/>
                                          </p:stCondLst>
                                        </p:cTn>
                                        <p:tgtEl>
                                          <p:spTgt spid="12291">
                                            <p:txEl>
                                              <p:pRg st="4" end="4"/>
                                            </p:txEl>
                                          </p:spTgt>
                                        </p:tgtEl>
                                        <p:attrNameLst>
                                          <p:attrName>style.visibility</p:attrName>
                                        </p:attrNameLst>
                                      </p:cBhvr>
                                      <p:to>
                                        <p:strVal val="visible"/>
                                      </p:to>
                                    </p:set>
                                    <p:anim calcmode="lin" valueType="num">
                                      <p:cBhvr>
                                        <p:cTn id="33" dur="1000" fill="hold"/>
                                        <p:tgtEl>
                                          <p:spTgt spid="12291">
                                            <p:txEl>
                                              <p:pRg st="4" end="4"/>
                                            </p:txEl>
                                          </p:spTgt>
                                        </p:tgtEl>
                                        <p:attrNameLst>
                                          <p:attrName>ppt_w</p:attrName>
                                        </p:attrNameLst>
                                      </p:cBhvr>
                                      <p:tavLst>
                                        <p:tav tm="0">
                                          <p:val>
                                            <p:fltVal val="0"/>
                                          </p:val>
                                        </p:tav>
                                        <p:tav tm="100000">
                                          <p:val>
                                            <p:strVal val="#ppt_w"/>
                                          </p:val>
                                        </p:tav>
                                      </p:tavLst>
                                    </p:anim>
                                    <p:anim calcmode="lin" valueType="num">
                                      <p:cBhvr>
                                        <p:cTn id="34" dur="1000" fill="hold"/>
                                        <p:tgtEl>
                                          <p:spTgt spid="12291">
                                            <p:txEl>
                                              <p:pRg st="4" end="4"/>
                                            </p:txEl>
                                          </p:spTgt>
                                        </p:tgtEl>
                                        <p:attrNameLst>
                                          <p:attrName>ppt_h</p:attrName>
                                        </p:attrNameLst>
                                      </p:cBhvr>
                                      <p:tavLst>
                                        <p:tav tm="0">
                                          <p:val>
                                            <p:fltVal val="0"/>
                                          </p:val>
                                        </p:tav>
                                        <p:tav tm="100000">
                                          <p:val>
                                            <p:strVal val="#ppt_h"/>
                                          </p:val>
                                        </p:tav>
                                      </p:tavLst>
                                    </p:anim>
                                    <p:anim calcmode="lin" valueType="num">
                                      <p:cBhvr>
                                        <p:cTn id="35" dur="1000" fill="hold"/>
                                        <p:tgtEl>
                                          <p:spTgt spid="12291">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12291">
                                            <p:txEl>
                                              <p:pRg st="4" end="4"/>
                                            </p:txEl>
                                          </p:spTgt>
                                        </p:tgtEl>
                                        <p:attrNameLst>
                                          <p:attrName>ppt_y</p:attrName>
                                        </p:attrNameLst>
                                      </p:cBhvr>
                                      <p:tavLst>
                                        <p:tav tm="0" fmla="#ppt_y+(sin(-2*pi*(1-$))*-#ppt_x+cos(-2*pi*(1-$))*(1-#ppt_y))*(1-$)">
                                          <p:val>
                                            <p:fltVal val="0"/>
                                          </p:val>
                                        </p:tav>
                                        <p:tav tm="100000">
                                          <p:val>
                                            <p:fltVal val="1"/>
                                          </p:val>
                                        </p:tav>
                                      </p:tavLst>
                                    </p:anim>
                                  </p:childTnLst>
                                </p:cTn>
                              </p:par>
                              <p:par>
                                <p:cTn id="37" presetID="15" presetClass="entr" presetSubtype="0" fill="hold" nodeType="withEffect">
                                  <p:stCondLst>
                                    <p:cond delay="0"/>
                                  </p:stCondLst>
                                  <p:childTnLst>
                                    <p:set>
                                      <p:cBhvr>
                                        <p:cTn id="38" dur="1" fill="hold">
                                          <p:stCondLst>
                                            <p:cond delay="0"/>
                                          </p:stCondLst>
                                        </p:cTn>
                                        <p:tgtEl>
                                          <p:spTgt spid="12295"/>
                                        </p:tgtEl>
                                        <p:attrNameLst>
                                          <p:attrName>style.visibility</p:attrName>
                                        </p:attrNameLst>
                                      </p:cBhvr>
                                      <p:to>
                                        <p:strVal val="visible"/>
                                      </p:to>
                                    </p:set>
                                    <p:anim calcmode="lin" valueType="num">
                                      <p:cBhvr>
                                        <p:cTn id="39" dur="1000" fill="hold"/>
                                        <p:tgtEl>
                                          <p:spTgt spid="12295"/>
                                        </p:tgtEl>
                                        <p:attrNameLst>
                                          <p:attrName>ppt_w</p:attrName>
                                        </p:attrNameLst>
                                      </p:cBhvr>
                                      <p:tavLst>
                                        <p:tav tm="0">
                                          <p:val>
                                            <p:fltVal val="0"/>
                                          </p:val>
                                        </p:tav>
                                        <p:tav tm="100000">
                                          <p:val>
                                            <p:strVal val="#ppt_w"/>
                                          </p:val>
                                        </p:tav>
                                      </p:tavLst>
                                    </p:anim>
                                    <p:anim calcmode="lin" valueType="num">
                                      <p:cBhvr>
                                        <p:cTn id="40" dur="1000" fill="hold"/>
                                        <p:tgtEl>
                                          <p:spTgt spid="12295"/>
                                        </p:tgtEl>
                                        <p:attrNameLst>
                                          <p:attrName>ppt_h</p:attrName>
                                        </p:attrNameLst>
                                      </p:cBhvr>
                                      <p:tavLst>
                                        <p:tav tm="0">
                                          <p:val>
                                            <p:fltVal val="0"/>
                                          </p:val>
                                        </p:tav>
                                        <p:tav tm="100000">
                                          <p:val>
                                            <p:strVal val="#ppt_h"/>
                                          </p:val>
                                        </p:tav>
                                      </p:tavLst>
                                    </p:anim>
                                    <p:anim calcmode="lin" valueType="num">
                                      <p:cBhvr>
                                        <p:cTn id="41" dur="1000" fill="hold"/>
                                        <p:tgtEl>
                                          <p:spTgt spid="12295"/>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1229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5" presetClass="entr" presetSubtype="0" fill="hold" nodeType="clickEffect">
                                  <p:stCondLst>
                                    <p:cond delay="0"/>
                                  </p:stCondLst>
                                  <p:childTnLst>
                                    <p:set>
                                      <p:cBhvr>
                                        <p:cTn id="46" dur="1" fill="hold">
                                          <p:stCondLst>
                                            <p:cond delay="0"/>
                                          </p:stCondLst>
                                        </p:cTn>
                                        <p:tgtEl>
                                          <p:spTgt spid="12291">
                                            <p:txEl>
                                              <p:pRg st="6" end="6"/>
                                            </p:txEl>
                                          </p:spTgt>
                                        </p:tgtEl>
                                        <p:attrNameLst>
                                          <p:attrName>style.visibility</p:attrName>
                                        </p:attrNameLst>
                                      </p:cBhvr>
                                      <p:to>
                                        <p:strVal val="visible"/>
                                      </p:to>
                                    </p:set>
                                    <p:anim calcmode="lin" valueType="num">
                                      <p:cBhvr>
                                        <p:cTn id="47" dur="1000" fill="hold"/>
                                        <p:tgtEl>
                                          <p:spTgt spid="12291">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12291">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12291">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12291">
                                            <p:txEl>
                                              <p:pRg st="6" end="6"/>
                                            </p:txEl>
                                          </p:spTgt>
                                        </p:tgtEl>
                                        <p:attrNameLst>
                                          <p:attrName>ppt_y</p:attrName>
                                        </p:attrNameLst>
                                      </p:cBhvr>
                                      <p:tavLst>
                                        <p:tav tm="0" fmla="#ppt_y+(sin(-2*pi*(1-$))*-#ppt_x+cos(-2*pi*(1-$))*(1-#ppt_y))*(1-$)">
                                          <p:val>
                                            <p:fltVal val="0"/>
                                          </p:val>
                                        </p:tav>
                                        <p:tav tm="100000">
                                          <p:val>
                                            <p:fltVal val="1"/>
                                          </p:val>
                                        </p:tav>
                                      </p:tavLst>
                                    </p:anim>
                                  </p:childTnLst>
                                </p:cTn>
                              </p:par>
                              <p:par>
                                <p:cTn id="51" presetID="15" presetClass="entr" presetSubtype="0" fill="hold" nodeType="withEffect">
                                  <p:stCondLst>
                                    <p:cond delay="0"/>
                                  </p:stCondLst>
                                  <p:childTnLst>
                                    <p:set>
                                      <p:cBhvr>
                                        <p:cTn id="52" dur="1" fill="hold">
                                          <p:stCondLst>
                                            <p:cond delay="0"/>
                                          </p:stCondLst>
                                        </p:cTn>
                                        <p:tgtEl>
                                          <p:spTgt spid="12296"/>
                                        </p:tgtEl>
                                        <p:attrNameLst>
                                          <p:attrName>style.visibility</p:attrName>
                                        </p:attrNameLst>
                                      </p:cBhvr>
                                      <p:to>
                                        <p:strVal val="visible"/>
                                      </p:to>
                                    </p:set>
                                    <p:anim calcmode="lin" valueType="num">
                                      <p:cBhvr>
                                        <p:cTn id="53" dur="1000" fill="hold"/>
                                        <p:tgtEl>
                                          <p:spTgt spid="12296"/>
                                        </p:tgtEl>
                                        <p:attrNameLst>
                                          <p:attrName>ppt_w</p:attrName>
                                        </p:attrNameLst>
                                      </p:cBhvr>
                                      <p:tavLst>
                                        <p:tav tm="0">
                                          <p:val>
                                            <p:fltVal val="0"/>
                                          </p:val>
                                        </p:tav>
                                        <p:tav tm="100000">
                                          <p:val>
                                            <p:strVal val="#ppt_w"/>
                                          </p:val>
                                        </p:tav>
                                      </p:tavLst>
                                    </p:anim>
                                    <p:anim calcmode="lin" valueType="num">
                                      <p:cBhvr>
                                        <p:cTn id="54" dur="1000" fill="hold"/>
                                        <p:tgtEl>
                                          <p:spTgt spid="12296"/>
                                        </p:tgtEl>
                                        <p:attrNameLst>
                                          <p:attrName>ppt_h</p:attrName>
                                        </p:attrNameLst>
                                      </p:cBhvr>
                                      <p:tavLst>
                                        <p:tav tm="0">
                                          <p:val>
                                            <p:fltVal val="0"/>
                                          </p:val>
                                        </p:tav>
                                        <p:tav tm="100000">
                                          <p:val>
                                            <p:strVal val="#ppt_h"/>
                                          </p:val>
                                        </p:tav>
                                      </p:tavLst>
                                    </p:anim>
                                    <p:anim calcmode="lin" valueType="num">
                                      <p:cBhvr>
                                        <p:cTn id="55" dur="1000" fill="hold"/>
                                        <p:tgtEl>
                                          <p:spTgt spid="12296"/>
                                        </p:tgtEl>
                                        <p:attrNameLst>
                                          <p:attrName>ppt_x</p:attrName>
                                        </p:attrNameLst>
                                      </p:cBhvr>
                                      <p:tavLst>
                                        <p:tav tm="0" fmla="#ppt_x+(cos(-2*pi*(1-$))*-#ppt_x-sin(-2*pi*(1-$))*(1-#ppt_y))*(1-$)">
                                          <p:val>
                                            <p:fltVal val="0"/>
                                          </p:val>
                                        </p:tav>
                                        <p:tav tm="100000">
                                          <p:val>
                                            <p:fltVal val="1"/>
                                          </p:val>
                                        </p:tav>
                                      </p:tavLst>
                                    </p:anim>
                                    <p:anim calcmode="lin" valueType="num">
                                      <p:cBhvr>
                                        <p:cTn id="56" dur="1000" fill="hold"/>
                                        <p:tgtEl>
                                          <p:spTgt spid="1229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dirty="0" smtClean="0"/>
              <a:t>The full set of 398 slides is available upon adoption. If you are a professor using this book for class, please contact </a:t>
            </a:r>
            <a:r>
              <a:rPr lang="en-US" dirty="0" smtClean="0"/>
              <a:t>Rachael</a:t>
            </a:r>
            <a:r>
              <a:rPr lang="en-US" dirty="0" smtClean="0"/>
              <a:t> </a:t>
            </a:r>
            <a:r>
              <a:rPr lang="en-US" dirty="0" smtClean="0"/>
              <a:t>at </a:t>
            </a:r>
            <a:r>
              <a:rPr lang="en-US" smtClean="0"/>
              <a:t>remeier</a:t>
            </a:r>
            <a:r>
              <a:rPr lang="en-US" smtClean="0">
                <a:hlinkClick r:id="rId2"/>
              </a:rPr>
              <a:t>@cap-press.com</a:t>
            </a:r>
            <a:r>
              <a:rPr lang="en-US" dirty="0" smtClean="0"/>
              <a:t> </a:t>
            </a:r>
            <a:r>
              <a:rPr lang="en-US" dirty="0" smtClean="0"/>
              <a:t>to request your slides.</a:t>
            </a:r>
            <a:endParaRPr lang="en-US" dirty="0"/>
          </a:p>
        </p:txBody>
      </p:sp>
      <p:sp>
        <p:nvSpPr>
          <p:cNvPr id="4" name="Footer Placeholder 3"/>
          <p:cNvSpPr>
            <a:spLocks noGrp="1"/>
          </p:cNvSpPr>
          <p:nvPr>
            <p:ph type="ftr" sz="quarter" idx="11"/>
          </p:nvPr>
        </p:nvSpPr>
        <p:spPr>
          <a:xfrm>
            <a:off x="3706238" y="6384925"/>
            <a:ext cx="4464996" cy="279401"/>
          </a:xfrm>
        </p:spPr>
        <p:txBody>
          <a:bodyPr/>
          <a:lstStyle/>
          <a:p>
            <a:r>
              <a:rPr lang="en-US" sz="1100" dirty="0" smtClean="0"/>
              <a:t>Copyright © 2020 Carolina Academic Press, LLC. All rights reserved.</a:t>
            </a:r>
            <a:endParaRPr lang="en-US" sz="1100" dirty="0"/>
          </a:p>
        </p:txBody>
      </p:sp>
    </p:spTree>
    <p:extLst>
      <p:ext uri="{BB962C8B-B14F-4D97-AF65-F5344CB8AC3E}">
        <p14:creationId xmlns:p14="http://schemas.microsoft.com/office/powerpoint/2010/main" val="1744664811"/>
      </p:ext>
    </p:extLst>
  </p:cSld>
  <p:clrMapOvr>
    <a:masterClrMapping/>
  </p:clrMapOvr>
  <p:transition>
    <p:random/>
  </p:transition>
</p:sld>
</file>

<file path=ppt/tags/tag1.xml><?xml version="1.0" encoding="utf-8"?>
<p:tagLst xmlns:a="http://schemas.openxmlformats.org/drawingml/2006/main" xmlns:r="http://schemas.openxmlformats.org/officeDocument/2006/relationships" xmlns:p="http://schemas.openxmlformats.org/presentationml/2006/main">
  <p:tag name="VERSION" val="5.00"/>
  <p:tag name="QUESTIONNAME" val=" "/>
  <p:tag name="QUESTIONTYPE" val=" 0"/>
  <p:tag name="QUESTIONCHOICES" val=" 2"/>
  <p:tag name="QUESTIONANSWER" val="B"/>
  <p:tag name="QUESTIONDIFFICULTY" val=" 0"/>
  <p:tag name="QUESTIONPOINTS" val=" 0"/>
  <p:tag name="QUESTIONCHANCES" val=" 1"/>
  <p:tag name="QUESTIONTIMER" val="01:30"/>
  <p:tag name="QUESTIONCHOICESTYPE" val=" 1"/>
  <p:tag name="QUESTIONCHARTTYPE" val="0"/>
  <p:tag name="MANUALQUESTIONSTART" val="No"/>
  <p:tag name="QUESTIONANSWEROPTIONS" val=" 0"/>
</p:tagLst>
</file>

<file path=ppt/tags/tag2.xml><?xml version="1.0" encoding="utf-8"?>
<p:tagLst xmlns:a="http://schemas.openxmlformats.org/drawingml/2006/main" xmlns:r="http://schemas.openxmlformats.org/officeDocument/2006/relationships" xmlns:p="http://schemas.openxmlformats.org/presentationml/2006/main">
  <p:tag name="VERSION" val="5.00"/>
  <p:tag name="QUESTIONNAME" val=" "/>
  <p:tag name="QUESTIONTYPE" val=" 0"/>
  <p:tag name="QUESTIONCHOICES" val=" 2"/>
  <p:tag name="QUESTIONANSWER" val="D"/>
  <p:tag name="QUESTIONDIFFICULTY" val=" 0"/>
  <p:tag name="QUESTIONPOINTS" val=" 0"/>
  <p:tag name="QUESTIONCHANCES" val=" 1"/>
  <p:tag name="QUESTIONTIMER" val="01:30"/>
  <p:tag name="QUESTIONCHOICESTYPE" val=" 1"/>
  <p:tag name="QUESTIONCHARTTYPE" val="0"/>
  <p:tag name="MANUALQUESTIONSTART" val="No"/>
  <p:tag name="QUESTIONANSWEROPTIONS" val=" 0"/>
</p:tagLst>
</file>

<file path=ppt/tags/tag3.xml><?xml version="1.0" encoding="utf-8"?>
<p:tagLst xmlns:a="http://schemas.openxmlformats.org/drawingml/2006/main" xmlns:r="http://schemas.openxmlformats.org/officeDocument/2006/relationships" xmlns:p="http://schemas.openxmlformats.org/presentationml/2006/main">
  <p:tag name="VERSION" val="5.00"/>
  <p:tag name="QUESTIONNAME" val=" "/>
  <p:tag name="QUESTIONTYPE" val=" 0"/>
  <p:tag name="QUESTIONCHOICES" val=" 2"/>
  <p:tag name="QUESTIONANSWER" val="D"/>
  <p:tag name="QUESTIONDIFFICULTY" val=" 0"/>
  <p:tag name="QUESTIONPOINTS" val=" 0"/>
  <p:tag name="QUESTIONCHANCES" val=" 1"/>
  <p:tag name="QUESTIONTIMER" val="01:30"/>
  <p:tag name="QUESTIONCHOICESTYPE" val=" 1"/>
  <p:tag name="QUESTIONCHARTTYPE" val="0"/>
  <p:tag name="MANUALQUESTIONSTART" val="No"/>
  <p:tag name="QUESTIONANSWEROPTIONS" val=" 0"/>
</p:tagLst>
</file>

<file path=ppt/theme/theme1.xml><?xml version="1.0" encoding="utf-8"?>
<a:theme xmlns:a="http://schemas.openxmlformats.org/drawingml/2006/main" name="Glowing puzzle pieces design template">
  <a:themeElements>
    <a:clrScheme name="Default Design 1">
      <a:dk1>
        <a:srgbClr val="000000"/>
      </a:dk1>
      <a:lt1>
        <a:srgbClr val="FFFFFF"/>
      </a:lt1>
      <a:dk2>
        <a:srgbClr val="000000"/>
      </a:dk2>
      <a:lt2>
        <a:srgbClr val="E8EDF2"/>
      </a:lt2>
      <a:accent1>
        <a:srgbClr val="D8E1EC"/>
      </a:accent1>
      <a:accent2>
        <a:srgbClr val="CFD795"/>
      </a:accent2>
      <a:accent3>
        <a:srgbClr val="AAAAAA"/>
      </a:accent3>
      <a:accent4>
        <a:srgbClr val="DADADA"/>
      </a:accent4>
      <a:accent5>
        <a:srgbClr val="E9EEF4"/>
      </a:accent5>
      <a:accent6>
        <a:srgbClr val="BBC387"/>
      </a:accent6>
      <a:hlink>
        <a:srgbClr val="D59F07"/>
      </a:hlink>
      <a:folHlink>
        <a:srgbClr val="94B26C"/>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E8EDF2"/>
        </a:lt2>
        <a:accent1>
          <a:srgbClr val="D8E1EC"/>
        </a:accent1>
        <a:accent2>
          <a:srgbClr val="CFD795"/>
        </a:accent2>
        <a:accent3>
          <a:srgbClr val="AAAAAA"/>
        </a:accent3>
        <a:accent4>
          <a:srgbClr val="DADADA"/>
        </a:accent4>
        <a:accent5>
          <a:srgbClr val="E9EEF4"/>
        </a:accent5>
        <a:accent6>
          <a:srgbClr val="BBC387"/>
        </a:accent6>
        <a:hlink>
          <a:srgbClr val="D59F07"/>
        </a:hlink>
        <a:folHlink>
          <a:srgbClr val="94B26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10-Intro to reading contracts the Parol evidence rule (Part V Intro and Chapter 10)</Template>
  <TotalTime>6</TotalTime>
  <Words>443</Words>
  <Application>Microsoft Macintosh PowerPoint</Application>
  <PresentationFormat>Widescreen</PresentationFormat>
  <Paragraphs>66</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 Narrow</vt:lpstr>
      <vt:lpstr>Calibri</vt:lpstr>
      <vt:lpstr>Impact</vt:lpstr>
      <vt:lpstr>ＭＳ Ｐゴシック</vt:lpstr>
      <vt:lpstr>Tahoma</vt:lpstr>
      <vt:lpstr>Wingdings</vt:lpstr>
      <vt:lpstr>Glowing puzzle pieces design template</vt:lpstr>
      <vt:lpstr>Review of Contract</vt:lpstr>
      <vt:lpstr>PowerPoint Presentation</vt:lpstr>
      <vt:lpstr>PowerPoint Presentation</vt:lpstr>
      <vt:lpstr>PowerPoint Presentation</vt:lpstr>
      <vt:lpstr>Effect of the PER </vt:lpstr>
      <vt:lpstr>PowerPoint Presentation</vt:lpstr>
      <vt:lpstr>STEP 1: Spotting a PER Problem: Rules</vt:lpstr>
      <vt:lpstr>STEP 1: Issue Spotting a PER Problem: Three Questions to Ask</vt:lpstr>
      <vt:lpstr>PowerPoint Presentation</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Contract</dc:title>
  <dc:creator>Microsoft Office User</dc:creator>
  <cp:lastModifiedBy>Microsoft Office User</cp:lastModifiedBy>
  <cp:revision>2</cp:revision>
  <dcterms:created xsi:type="dcterms:W3CDTF">2019-10-04T17:42:23Z</dcterms:created>
  <dcterms:modified xsi:type="dcterms:W3CDTF">2019-12-18T16:43:16Z</dcterms:modified>
</cp:coreProperties>
</file>