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notesMasterIdLst>
    <p:notesMasterId r:id="rId11"/>
  </p:notesMasterIdLst>
  <p:sldIdLst>
    <p:sldId id="257" r:id="rId2"/>
    <p:sldId id="258" r:id="rId3"/>
    <p:sldId id="259" r:id="rId4"/>
    <p:sldId id="260" r:id="rId5"/>
    <p:sldId id="261" r:id="rId6"/>
    <p:sldId id="262" r:id="rId7"/>
    <p:sldId id="263" r:id="rId8"/>
    <p:sldId id="264" r:id="rId9"/>
    <p:sldId id="25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6EDD34-AE7D-8844-9EF4-4D5AB81501B4}" type="datetimeFigureOut">
              <a:rPr lang="en-US" smtClean="0"/>
              <a:t>5/28/19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2FD19C-429B-5B48-A1FF-9E3E760E2BE8}" type="slidenum">
              <a:rPr lang="en-US" smtClean="0"/>
              <a:t>‹#›</a:t>
            </a:fld>
            <a:endParaRPr lang="en-US"/>
          </a:p>
        </p:txBody>
      </p:sp>
    </p:spTree>
    <p:extLst>
      <p:ext uri="{BB962C8B-B14F-4D97-AF65-F5344CB8AC3E}">
        <p14:creationId xmlns:p14="http://schemas.microsoft.com/office/powerpoint/2010/main" val="1716248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6pPr>
            <a:lvl7pPr marL="29718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7pPr>
            <a:lvl8pPr marL="34290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8pPr>
            <a:lvl9pPr marL="38862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9pPr>
          </a:lstStyle>
          <a:p>
            <a:pPr eaLnBrk="1" hangingPunct="1"/>
            <a:fld id="{5313D1B1-BBDA-DD4B-9268-2AF42403A9D7}" type="slidenum">
              <a:rPr lang="en-US" sz="1200">
                <a:latin typeface="Arial" charset="0"/>
              </a:rPr>
              <a:pPr eaLnBrk="1" hangingPunct="1"/>
              <a:t>6</a:t>
            </a:fld>
            <a:endParaRPr lang="en-US" sz="1200" dirty="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2142836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6pPr>
            <a:lvl7pPr marL="29718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7pPr>
            <a:lvl8pPr marL="34290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8pPr>
            <a:lvl9pPr marL="38862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9pPr>
          </a:lstStyle>
          <a:p>
            <a:pPr eaLnBrk="1" hangingPunct="1"/>
            <a:fld id="{5313D1B1-BBDA-DD4B-9268-2AF42403A9D7}" type="slidenum">
              <a:rPr lang="en-US" sz="1200">
                <a:latin typeface="Arial" charset="0"/>
              </a:rPr>
              <a:pPr eaLnBrk="1" hangingPunct="1"/>
              <a:t>7</a:t>
            </a:fld>
            <a:endParaRPr lang="en-US" sz="1200" dirty="0">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1497031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6pPr>
            <a:lvl7pPr marL="29718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7pPr>
            <a:lvl8pPr marL="34290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8pPr>
            <a:lvl9pPr marL="38862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9pPr>
          </a:lstStyle>
          <a:p>
            <a:pPr eaLnBrk="1" hangingPunct="1"/>
            <a:fld id="{3484EA0F-D3A8-C64A-B369-8377E3BE0180}" type="slidenum">
              <a:rPr lang="en-US" sz="1200">
                <a:latin typeface="Arial" charset="0"/>
              </a:rPr>
              <a:pPr eaLnBrk="1" hangingPunct="1"/>
              <a:t>8</a:t>
            </a:fld>
            <a:endParaRPr lang="en-US" sz="1200" dirty="0">
              <a:latin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35696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12776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spcBef>
                  <a:spcPct val="0"/>
                </a:spcBef>
                <a:buClrTx/>
                <a:buSzTx/>
                <a:buFontTx/>
                <a:buNone/>
                <a:defRPr/>
              </a:pPr>
              <a:endParaRPr lang="en-US" sz="2400" dirty="0">
                <a:effectLst/>
                <a:latin typeface="Tahoma" pitchFamily="34" charset="0"/>
                <a:ea typeface="+mn-ea"/>
              </a:endParaRPr>
            </a:p>
          </p:txBody>
        </p:sp>
        <p:sp>
          <p:nvSpPr>
            <p:cNvPr id="6"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p:spPr>
          <p:txBody>
            <a:bodyPr/>
            <a:lstStyle/>
            <a:p>
              <a:pPr>
                <a:buFont typeface="Wingdings" pitchFamily="2" charset="2"/>
                <a:buChar char="n"/>
                <a:defRPr/>
              </a:pPr>
              <a:endParaRPr lang="en-US" sz="1800" dirty="0">
                <a:latin typeface="Tahoma" pitchFamily="34" charset="0"/>
                <a:ea typeface="+mn-ea"/>
              </a:endParaRPr>
            </a:p>
          </p:txBody>
        </p:sp>
      </p:grpSp>
      <p:sp>
        <p:nvSpPr>
          <p:cNvPr id="7173" name="Rectangle 5"/>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7177" name="Rectangle 9"/>
          <p:cNvSpPr>
            <a:spLocks noGrp="1" noChangeArrowheads="1"/>
          </p:cNvSpPr>
          <p:nvPr>
            <p:ph type="ctrTitle" sz="quarter"/>
          </p:nvPr>
        </p:nvSpPr>
        <p:spPr>
          <a:xfrm>
            <a:off x="914400" y="1768476"/>
            <a:ext cx="10363200" cy="1736725"/>
          </a:xfrm>
        </p:spPr>
        <p:txBody>
          <a:bodyPr anchor="b" anchorCtr="1"/>
          <a:lstStyle>
            <a:lvl1pPr>
              <a:defRPr sz="5400"/>
            </a:lvl1pPr>
          </a:lstStyle>
          <a:p>
            <a:r>
              <a:rPr lang="en-US" smtClean="0"/>
              <a:t>Click to edit Master title style</a:t>
            </a:r>
            <a:endParaRPr lang="en-US"/>
          </a:p>
        </p:txBody>
      </p:sp>
      <p:sp>
        <p:nvSpPr>
          <p:cNvPr id="7" name="Rectangle 6"/>
          <p:cNvSpPr>
            <a:spLocks noGrp="1" noChangeArrowheads="1"/>
          </p:cNvSpPr>
          <p:nvPr>
            <p:ph type="dt" sz="quarter" idx="10"/>
          </p:nvPr>
        </p:nvSpPr>
        <p:spPr/>
        <p:txBody>
          <a:bodyPr/>
          <a:lstStyle>
            <a:lvl1pPr>
              <a:defRPr/>
            </a:lvl1pPr>
          </a:lstStyle>
          <a:p>
            <a:fld id="{B705DEC9-1365-184D-A6C7-FC05064B0F94}" type="datetimeFigureOut">
              <a:rPr lang="en-US" smtClean="0"/>
              <a:t>5/28/19</a:t>
            </a:fld>
            <a:endParaRPr lang="en-US"/>
          </a:p>
        </p:txBody>
      </p:sp>
      <p:sp>
        <p:nvSpPr>
          <p:cNvPr id="8" name="Rectangle 7"/>
          <p:cNvSpPr>
            <a:spLocks noGrp="1" noChangeArrowheads="1"/>
          </p:cNvSpPr>
          <p:nvPr>
            <p:ph type="ftr" sz="quarter" idx="11"/>
          </p:nvPr>
        </p:nvSpPr>
        <p:spPr/>
        <p:txBody>
          <a:bodyPr/>
          <a:lstStyle>
            <a:lvl1pPr>
              <a:defRPr/>
            </a:lvl1pPr>
          </a:lstStyle>
          <a:p>
            <a:endParaRPr lang="en-US"/>
          </a:p>
        </p:txBody>
      </p:sp>
      <p:sp>
        <p:nvSpPr>
          <p:cNvPr id="9" name="Rectangle 8"/>
          <p:cNvSpPr>
            <a:spLocks noGrp="1" noChangeArrowheads="1"/>
          </p:cNvSpPr>
          <p:nvPr>
            <p:ph type="sldNum" sz="quarter" idx="12"/>
          </p:nvPr>
        </p:nvSpPr>
        <p:spPr/>
        <p:txBody>
          <a:bodyPr/>
          <a:lstStyle>
            <a:lvl1pPr>
              <a:defRPr/>
            </a:lvl1pPr>
          </a:lstStyle>
          <a:p>
            <a:fld id="{BF852354-8E83-254F-BCB2-DEC2590EC347}" type="slidenum">
              <a:rPr lang="en-US" smtClean="0"/>
              <a:t>‹#›</a:t>
            </a:fld>
            <a:endParaRPr lang="en-US"/>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fld id="{B705DEC9-1365-184D-A6C7-FC05064B0F94}" type="datetimeFigureOut">
              <a:rPr lang="en-US" smtClean="0"/>
              <a:t>5/28/19</a:t>
            </a:fld>
            <a:endParaRPr lang="en-US"/>
          </a:p>
        </p:txBody>
      </p:sp>
      <p:sp>
        <p:nvSpPr>
          <p:cNvPr id="5" name="Rectangle 8"/>
          <p:cNvSpPr>
            <a:spLocks noGrp="1" noChangeArrowheads="1"/>
          </p:cNvSpPr>
          <p:nvPr>
            <p:ph type="ftr" sz="quarter" idx="11"/>
          </p:nvPr>
        </p:nvSpPr>
        <p:spPr>
          <a:ln/>
        </p:spPr>
        <p:txBody>
          <a:bodyPr/>
          <a:lstStyle>
            <a:lvl1pPr>
              <a:defRPr/>
            </a:lvl1pPr>
          </a:lstStyle>
          <a:p>
            <a:endParaRPr lang="en-US"/>
          </a:p>
        </p:txBody>
      </p:sp>
      <p:sp>
        <p:nvSpPr>
          <p:cNvPr id="6" name="Rectangle 9"/>
          <p:cNvSpPr>
            <a:spLocks noGrp="1" noChangeArrowheads="1"/>
          </p:cNvSpPr>
          <p:nvPr>
            <p:ph type="sldNum" sz="quarter" idx="12"/>
          </p:nvPr>
        </p:nvSpPr>
        <p:spPr>
          <a:ln/>
        </p:spPr>
        <p:txBody>
          <a:bodyPr/>
          <a:lstStyle>
            <a:lvl1pPr>
              <a:defRPr/>
            </a:lvl1pPr>
          </a:lstStyle>
          <a:p>
            <a:fld id="{BF852354-8E83-254F-BCB2-DEC2590EC347}" type="slidenum">
              <a:rPr lang="en-US" smtClean="0"/>
              <a:t>‹#›</a:t>
            </a:fld>
            <a:endParaRPr lang="en-US"/>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fld id="{B705DEC9-1365-184D-A6C7-FC05064B0F94}" type="datetimeFigureOut">
              <a:rPr lang="en-US" smtClean="0"/>
              <a:t>5/28/19</a:t>
            </a:fld>
            <a:endParaRPr lang="en-US"/>
          </a:p>
        </p:txBody>
      </p:sp>
      <p:sp>
        <p:nvSpPr>
          <p:cNvPr id="5" name="Rectangle 8"/>
          <p:cNvSpPr>
            <a:spLocks noGrp="1" noChangeArrowheads="1"/>
          </p:cNvSpPr>
          <p:nvPr>
            <p:ph type="ftr" sz="quarter" idx="11"/>
          </p:nvPr>
        </p:nvSpPr>
        <p:spPr>
          <a:ln/>
        </p:spPr>
        <p:txBody>
          <a:bodyPr/>
          <a:lstStyle>
            <a:lvl1pPr>
              <a:defRPr/>
            </a:lvl1pPr>
          </a:lstStyle>
          <a:p>
            <a:endParaRPr lang="en-US"/>
          </a:p>
        </p:txBody>
      </p:sp>
      <p:sp>
        <p:nvSpPr>
          <p:cNvPr id="6" name="Rectangle 9"/>
          <p:cNvSpPr>
            <a:spLocks noGrp="1" noChangeArrowheads="1"/>
          </p:cNvSpPr>
          <p:nvPr>
            <p:ph type="sldNum" sz="quarter" idx="12"/>
          </p:nvPr>
        </p:nvSpPr>
        <p:spPr>
          <a:ln/>
        </p:spPr>
        <p:txBody>
          <a:bodyPr/>
          <a:lstStyle>
            <a:lvl1pPr>
              <a:defRPr/>
            </a:lvl1pPr>
          </a:lstStyle>
          <a:p>
            <a:fld id="{BF852354-8E83-254F-BCB2-DEC2590EC347}" type="slidenum">
              <a:rPr lang="en-US" smtClean="0"/>
              <a:t>‹#›</a:t>
            </a:fld>
            <a:endParaRPr lang="en-US"/>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fld id="{B705DEC9-1365-184D-A6C7-FC05064B0F94}" type="datetimeFigureOut">
              <a:rPr lang="en-US" smtClean="0"/>
              <a:t>5/28/19</a:t>
            </a:fld>
            <a:endParaRPr lang="en-US"/>
          </a:p>
        </p:txBody>
      </p:sp>
      <p:sp>
        <p:nvSpPr>
          <p:cNvPr id="5" name="Rectangle 8"/>
          <p:cNvSpPr>
            <a:spLocks noGrp="1" noChangeArrowheads="1"/>
          </p:cNvSpPr>
          <p:nvPr>
            <p:ph type="ftr" sz="quarter" idx="11"/>
          </p:nvPr>
        </p:nvSpPr>
        <p:spPr>
          <a:ln/>
        </p:spPr>
        <p:txBody>
          <a:bodyPr/>
          <a:lstStyle>
            <a:lvl1pPr>
              <a:defRPr/>
            </a:lvl1pPr>
          </a:lstStyle>
          <a:p>
            <a:endParaRPr lang="en-US"/>
          </a:p>
        </p:txBody>
      </p:sp>
      <p:sp>
        <p:nvSpPr>
          <p:cNvPr id="6" name="Rectangle 9"/>
          <p:cNvSpPr>
            <a:spLocks noGrp="1" noChangeArrowheads="1"/>
          </p:cNvSpPr>
          <p:nvPr>
            <p:ph type="sldNum" sz="quarter" idx="12"/>
          </p:nvPr>
        </p:nvSpPr>
        <p:spPr>
          <a:ln/>
        </p:spPr>
        <p:txBody>
          <a:bodyPr/>
          <a:lstStyle>
            <a:lvl1pPr>
              <a:defRPr/>
            </a:lvl1pPr>
          </a:lstStyle>
          <a:p>
            <a:fld id="{BF852354-8E83-254F-BCB2-DEC2590EC347}" type="slidenum">
              <a:rPr lang="en-US" smtClean="0"/>
              <a:t>‹#›</a:t>
            </a:fld>
            <a:endParaRPr lang="en-US"/>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fld id="{B705DEC9-1365-184D-A6C7-FC05064B0F94}" type="datetimeFigureOut">
              <a:rPr lang="en-US" smtClean="0"/>
              <a:t>5/28/19</a:t>
            </a:fld>
            <a:endParaRPr lang="en-US"/>
          </a:p>
        </p:txBody>
      </p:sp>
      <p:sp>
        <p:nvSpPr>
          <p:cNvPr id="5" name="Rectangle 8"/>
          <p:cNvSpPr>
            <a:spLocks noGrp="1" noChangeArrowheads="1"/>
          </p:cNvSpPr>
          <p:nvPr>
            <p:ph type="ftr" sz="quarter" idx="11"/>
          </p:nvPr>
        </p:nvSpPr>
        <p:spPr>
          <a:ln/>
        </p:spPr>
        <p:txBody>
          <a:bodyPr/>
          <a:lstStyle>
            <a:lvl1pPr>
              <a:defRPr/>
            </a:lvl1pPr>
          </a:lstStyle>
          <a:p>
            <a:endParaRPr lang="en-US"/>
          </a:p>
        </p:txBody>
      </p:sp>
      <p:sp>
        <p:nvSpPr>
          <p:cNvPr id="6" name="Rectangle 9"/>
          <p:cNvSpPr>
            <a:spLocks noGrp="1" noChangeArrowheads="1"/>
          </p:cNvSpPr>
          <p:nvPr>
            <p:ph type="sldNum" sz="quarter" idx="12"/>
          </p:nvPr>
        </p:nvSpPr>
        <p:spPr>
          <a:ln/>
        </p:spPr>
        <p:txBody>
          <a:bodyPr/>
          <a:lstStyle>
            <a:lvl1pPr>
              <a:defRPr/>
            </a:lvl1pPr>
          </a:lstStyle>
          <a:p>
            <a:fld id="{BF852354-8E83-254F-BCB2-DEC2590EC347}" type="slidenum">
              <a:rPr lang="en-US" smtClean="0"/>
              <a:t>‹#›</a:t>
            </a:fld>
            <a:endParaRPr lang="en-US"/>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fld id="{B705DEC9-1365-184D-A6C7-FC05064B0F94}" type="datetimeFigureOut">
              <a:rPr lang="en-US" smtClean="0"/>
              <a:t>5/28/19</a:t>
            </a:fld>
            <a:endParaRPr lang="en-US"/>
          </a:p>
        </p:txBody>
      </p:sp>
      <p:sp>
        <p:nvSpPr>
          <p:cNvPr id="6" name="Rectangle 8"/>
          <p:cNvSpPr>
            <a:spLocks noGrp="1" noChangeArrowheads="1"/>
          </p:cNvSpPr>
          <p:nvPr>
            <p:ph type="ftr" sz="quarter" idx="11"/>
          </p:nvPr>
        </p:nvSpPr>
        <p:spPr>
          <a:ln/>
        </p:spPr>
        <p:txBody>
          <a:bodyPr/>
          <a:lstStyle>
            <a:lvl1pPr>
              <a:defRPr/>
            </a:lvl1pPr>
          </a:lstStyle>
          <a:p>
            <a:endParaRPr lang="en-US"/>
          </a:p>
        </p:txBody>
      </p:sp>
      <p:sp>
        <p:nvSpPr>
          <p:cNvPr id="7" name="Rectangle 9"/>
          <p:cNvSpPr>
            <a:spLocks noGrp="1" noChangeArrowheads="1"/>
          </p:cNvSpPr>
          <p:nvPr>
            <p:ph type="sldNum" sz="quarter" idx="12"/>
          </p:nvPr>
        </p:nvSpPr>
        <p:spPr>
          <a:ln/>
        </p:spPr>
        <p:txBody>
          <a:bodyPr/>
          <a:lstStyle>
            <a:lvl1pPr>
              <a:defRPr/>
            </a:lvl1pPr>
          </a:lstStyle>
          <a:p>
            <a:fld id="{BF852354-8E83-254F-BCB2-DEC2590EC347}" type="slidenum">
              <a:rPr lang="en-US" smtClean="0"/>
              <a:t>‹#›</a:t>
            </a:fld>
            <a:endParaRPr lang="en-US"/>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fld id="{B705DEC9-1365-184D-A6C7-FC05064B0F94}" type="datetimeFigureOut">
              <a:rPr lang="en-US" smtClean="0"/>
              <a:t>5/28/19</a:t>
            </a:fld>
            <a:endParaRPr lang="en-US"/>
          </a:p>
        </p:txBody>
      </p:sp>
      <p:sp>
        <p:nvSpPr>
          <p:cNvPr id="8" name="Rectangle 8"/>
          <p:cNvSpPr>
            <a:spLocks noGrp="1" noChangeArrowheads="1"/>
          </p:cNvSpPr>
          <p:nvPr>
            <p:ph type="ftr" sz="quarter" idx="11"/>
          </p:nvPr>
        </p:nvSpPr>
        <p:spPr>
          <a:ln/>
        </p:spPr>
        <p:txBody>
          <a:bodyPr/>
          <a:lstStyle>
            <a:lvl1pPr>
              <a:defRPr/>
            </a:lvl1pPr>
          </a:lstStyle>
          <a:p>
            <a:endParaRPr lang="en-US"/>
          </a:p>
        </p:txBody>
      </p:sp>
      <p:sp>
        <p:nvSpPr>
          <p:cNvPr id="9" name="Rectangle 9"/>
          <p:cNvSpPr>
            <a:spLocks noGrp="1" noChangeArrowheads="1"/>
          </p:cNvSpPr>
          <p:nvPr>
            <p:ph type="sldNum" sz="quarter" idx="12"/>
          </p:nvPr>
        </p:nvSpPr>
        <p:spPr>
          <a:ln/>
        </p:spPr>
        <p:txBody>
          <a:bodyPr/>
          <a:lstStyle>
            <a:lvl1pPr>
              <a:defRPr/>
            </a:lvl1pPr>
          </a:lstStyle>
          <a:p>
            <a:fld id="{BF852354-8E83-254F-BCB2-DEC2590EC347}" type="slidenum">
              <a:rPr lang="en-US" smtClean="0"/>
              <a:t>‹#›</a:t>
            </a:fld>
            <a:endParaRPr lang="en-US"/>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fld id="{B705DEC9-1365-184D-A6C7-FC05064B0F94}" type="datetimeFigureOut">
              <a:rPr lang="en-US" smtClean="0"/>
              <a:t>5/28/19</a:t>
            </a:fld>
            <a:endParaRPr lang="en-US"/>
          </a:p>
        </p:txBody>
      </p:sp>
      <p:sp>
        <p:nvSpPr>
          <p:cNvPr id="4" name="Rectangle 8"/>
          <p:cNvSpPr>
            <a:spLocks noGrp="1" noChangeArrowheads="1"/>
          </p:cNvSpPr>
          <p:nvPr>
            <p:ph type="ftr" sz="quarter" idx="11"/>
          </p:nvPr>
        </p:nvSpPr>
        <p:spPr>
          <a:ln/>
        </p:spPr>
        <p:txBody>
          <a:bodyPr/>
          <a:lstStyle>
            <a:lvl1pPr>
              <a:defRPr/>
            </a:lvl1pPr>
          </a:lstStyle>
          <a:p>
            <a:endParaRPr lang="en-US"/>
          </a:p>
        </p:txBody>
      </p:sp>
      <p:sp>
        <p:nvSpPr>
          <p:cNvPr id="5" name="Rectangle 9"/>
          <p:cNvSpPr>
            <a:spLocks noGrp="1" noChangeArrowheads="1"/>
          </p:cNvSpPr>
          <p:nvPr>
            <p:ph type="sldNum" sz="quarter" idx="12"/>
          </p:nvPr>
        </p:nvSpPr>
        <p:spPr>
          <a:ln/>
        </p:spPr>
        <p:txBody>
          <a:bodyPr/>
          <a:lstStyle>
            <a:lvl1pPr>
              <a:defRPr/>
            </a:lvl1pPr>
          </a:lstStyle>
          <a:p>
            <a:fld id="{BF852354-8E83-254F-BCB2-DEC2590EC347}" type="slidenum">
              <a:rPr lang="en-US" smtClean="0"/>
              <a:t>‹#›</a:t>
            </a:fld>
            <a:endParaRPr lang="en-US"/>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fld id="{B705DEC9-1365-184D-A6C7-FC05064B0F94}" type="datetimeFigureOut">
              <a:rPr lang="en-US" smtClean="0"/>
              <a:t>5/28/19</a:t>
            </a:fld>
            <a:endParaRPr lang="en-US"/>
          </a:p>
        </p:txBody>
      </p:sp>
      <p:sp>
        <p:nvSpPr>
          <p:cNvPr id="3" name="Rectangle 8"/>
          <p:cNvSpPr>
            <a:spLocks noGrp="1" noChangeArrowheads="1"/>
          </p:cNvSpPr>
          <p:nvPr>
            <p:ph type="ftr" sz="quarter" idx="11"/>
          </p:nvPr>
        </p:nvSpPr>
        <p:spPr>
          <a:ln/>
        </p:spPr>
        <p:txBody>
          <a:bodyPr/>
          <a:lstStyle>
            <a:lvl1pPr>
              <a:defRPr/>
            </a:lvl1pPr>
          </a:lstStyle>
          <a:p>
            <a:endParaRPr lang="en-US"/>
          </a:p>
        </p:txBody>
      </p:sp>
      <p:sp>
        <p:nvSpPr>
          <p:cNvPr id="4" name="Rectangle 9"/>
          <p:cNvSpPr>
            <a:spLocks noGrp="1" noChangeArrowheads="1"/>
          </p:cNvSpPr>
          <p:nvPr>
            <p:ph type="sldNum" sz="quarter" idx="12"/>
          </p:nvPr>
        </p:nvSpPr>
        <p:spPr>
          <a:ln/>
        </p:spPr>
        <p:txBody>
          <a:bodyPr/>
          <a:lstStyle>
            <a:lvl1pPr>
              <a:defRPr/>
            </a:lvl1pPr>
          </a:lstStyle>
          <a:p>
            <a:fld id="{BF852354-8E83-254F-BCB2-DEC2590EC347}" type="slidenum">
              <a:rPr lang="en-US" smtClean="0"/>
              <a:t>‹#›</a:t>
            </a:fld>
            <a:endParaRPr lang="en-US"/>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fld id="{B705DEC9-1365-184D-A6C7-FC05064B0F94}" type="datetimeFigureOut">
              <a:rPr lang="en-US" smtClean="0"/>
              <a:t>5/28/19</a:t>
            </a:fld>
            <a:endParaRPr lang="en-US"/>
          </a:p>
        </p:txBody>
      </p:sp>
      <p:sp>
        <p:nvSpPr>
          <p:cNvPr id="6" name="Rectangle 8"/>
          <p:cNvSpPr>
            <a:spLocks noGrp="1" noChangeArrowheads="1"/>
          </p:cNvSpPr>
          <p:nvPr>
            <p:ph type="ftr" sz="quarter" idx="11"/>
          </p:nvPr>
        </p:nvSpPr>
        <p:spPr>
          <a:ln/>
        </p:spPr>
        <p:txBody>
          <a:bodyPr/>
          <a:lstStyle>
            <a:lvl1pPr>
              <a:defRPr/>
            </a:lvl1pPr>
          </a:lstStyle>
          <a:p>
            <a:endParaRPr lang="en-US"/>
          </a:p>
        </p:txBody>
      </p:sp>
      <p:sp>
        <p:nvSpPr>
          <p:cNvPr id="7" name="Rectangle 9"/>
          <p:cNvSpPr>
            <a:spLocks noGrp="1" noChangeArrowheads="1"/>
          </p:cNvSpPr>
          <p:nvPr>
            <p:ph type="sldNum" sz="quarter" idx="12"/>
          </p:nvPr>
        </p:nvSpPr>
        <p:spPr>
          <a:ln/>
        </p:spPr>
        <p:txBody>
          <a:bodyPr/>
          <a:lstStyle>
            <a:lvl1pPr>
              <a:defRPr/>
            </a:lvl1pPr>
          </a:lstStyle>
          <a:p>
            <a:fld id="{BF852354-8E83-254F-BCB2-DEC2590EC347}" type="slidenum">
              <a:rPr lang="en-US" smtClean="0"/>
              <a:t>‹#›</a:t>
            </a:fld>
            <a:endParaRPr lang="en-US"/>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fld id="{B705DEC9-1365-184D-A6C7-FC05064B0F94}" type="datetimeFigureOut">
              <a:rPr lang="en-US" smtClean="0"/>
              <a:t>5/28/19</a:t>
            </a:fld>
            <a:endParaRPr lang="en-US"/>
          </a:p>
        </p:txBody>
      </p:sp>
      <p:sp>
        <p:nvSpPr>
          <p:cNvPr id="6" name="Rectangle 8"/>
          <p:cNvSpPr>
            <a:spLocks noGrp="1" noChangeArrowheads="1"/>
          </p:cNvSpPr>
          <p:nvPr>
            <p:ph type="ftr" sz="quarter" idx="11"/>
          </p:nvPr>
        </p:nvSpPr>
        <p:spPr>
          <a:ln/>
        </p:spPr>
        <p:txBody>
          <a:bodyPr/>
          <a:lstStyle>
            <a:lvl1pPr>
              <a:defRPr/>
            </a:lvl1pPr>
          </a:lstStyle>
          <a:p>
            <a:endParaRPr lang="en-US"/>
          </a:p>
        </p:txBody>
      </p:sp>
      <p:sp>
        <p:nvSpPr>
          <p:cNvPr id="7" name="Rectangle 9"/>
          <p:cNvSpPr>
            <a:spLocks noGrp="1" noChangeArrowheads="1"/>
          </p:cNvSpPr>
          <p:nvPr>
            <p:ph type="sldNum" sz="quarter" idx="12"/>
          </p:nvPr>
        </p:nvSpPr>
        <p:spPr>
          <a:ln/>
        </p:spPr>
        <p:txBody>
          <a:bodyPr/>
          <a:lstStyle>
            <a:lvl1pPr>
              <a:defRPr/>
            </a:lvl1pPr>
          </a:lstStyle>
          <a:p>
            <a:fld id="{BF852354-8E83-254F-BCB2-DEC2590EC347}" type="slidenum">
              <a:rPr lang="en-US" smtClean="0"/>
              <a:t>‹#›</a:t>
            </a:fld>
            <a:endParaRPr lang="en-US"/>
          </a:p>
        </p:txBody>
      </p:sp>
    </p:spTree>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0"/>
            <a:ext cx="9656233" cy="1981200"/>
            <a:chOff x="0" y="0"/>
            <a:chExt cx="4562" cy="1248"/>
          </a:xfrm>
        </p:grpSpPr>
        <p:sp>
          <p:nvSpPr>
            <p:cNvPr id="6147"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spcBef>
                  <a:spcPct val="0"/>
                </a:spcBef>
                <a:buClrTx/>
                <a:buSzTx/>
                <a:buFontTx/>
                <a:buNone/>
                <a:defRPr/>
              </a:pPr>
              <a:endParaRPr lang="en-US" sz="2400" dirty="0">
                <a:effectLst/>
                <a:latin typeface="Tahoma" pitchFamily="34" charset="0"/>
                <a:ea typeface="+mn-ea"/>
              </a:endParaRPr>
            </a:p>
          </p:txBody>
        </p:sp>
        <p:sp>
          <p:nvSpPr>
            <p:cNvPr id="1033"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562" h="1199">
                  <a:moveTo>
                    <a:pt x="4560" y="932"/>
                  </a:moveTo>
                  <a:lnTo>
                    <a:pt x="0" y="1199"/>
                  </a:lnTo>
                  <a:lnTo>
                    <a:pt x="0" y="0"/>
                  </a:lnTo>
                  <a:lnTo>
                    <a:pt x="4562" y="0"/>
                  </a:lnTo>
                  <a:lnTo>
                    <a:pt x="4560" y="932"/>
                  </a:lnTo>
                  <a:close/>
                </a:path>
              </a:pathLst>
            </a:custGeom>
            <a:gradFill rotWithShape="0">
              <a:gsLst>
                <a:gs pos="0">
                  <a:schemeClr val="bg2"/>
                </a:gs>
                <a:gs pos="100000">
                  <a:schemeClr val="bg1"/>
                </a:gs>
              </a:gsLst>
              <a:lin ang="0" scaled="1"/>
            </a:gradFill>
            <a:ln>
              <a:noFill/>
            </a:ln>
            <a:extLst/>
          </p:spPr>
          <p:txBody>
            <a:bodyPr/>
            <a:lstStyle/>
            <a:p>
              <a:pPr>
                <a:buFont typeface="Wingdings" pitchFamily="2" charset="2"/>
                <a:buChar char="n"/>
                <a:defRPr/>
              </a:pPr>
              <a:endParaRPr lang="en-US" sz="1800" dirty="0">
                <a:latin typeface="Tahoma" pitchFamily="34" charset="0"/>
                <a:ea typeface="+mn-ea"/>
              </a:endParaRPr>
            </a:p>
          </p:txBody>
        </p:sp>
      </p:grpSp>
      <p:sp>
        <p:nvSpPr>
          <p:cNvPr id="6149" name="Rectangle 5"/>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6150" name="Rectangle 6"/>
          <p:cNvSpPr>
            <a:spLocks noGrp="1" noChangeArrowheads="1"/>
          </p:cNvSpPr>
          <p:nvPr>
            <p:ph type="body" idx="1"/>
          </p:nvPr>
        </p:nvSpPr>
        <p:spPr bwMode="auto">
          <a:xfrm>
            <a:off x="609600" y="1600200"/>
            <a:ext cx="10972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6151" name="Rectangle 7"/>
          <p:cNvSpPr>
            <a:spLocks noGrp="1" noChangeArrowheads="1"/>
          </p:cNvSpPr>
          <p:nvPr>
            <p:ph type="dt" sz="half" idx="2"/>
          </p:nvPr>
        </p:nvSpPr>
        <p:spPr bwMode="auto">
          <a:xfrm>
            <a:off x="609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buClrTx/>
              <a:buSzTx/>
              <a:buFontTx/>
              <a:buNone/>
              <a:defRPr sz="1200">
                <a:effectLst>
                  <a:outerShdw blurRad="38100" dist="38100" dir="2700000" algn="tl">
                    <a:srgbClr val="000000"/>
                  </a:outerShdw>
                </a:effectLst>
              </a:defRPr>
            </a:lvl1pPr>
          </a:lstStyle>
          <a:p>
            <a:fld id="{B705DEC9-1365-184D-A6C7-FC05064B0F94}" type="datetimeFigureOut">
              <a:rPr lang="en-US" smtClean="0"/>
              <a:t>5/28/19</a:t>
            </a:fld>
            <a:endParaRPr lang="en-US"/>
          </a:p>
        </p:txBody>
      </p:sp>
      <p:sp>
        <p:nvSpPr>
          <p:cNvPr id="6152" name="Rectangle 8"/>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spcBef>
                <a:spcPct val="0"/>
              </a:spcBef>
              <a:buClrTx/>
              <a:buSzTx/>
              <a:buFontTx/>
              <a:buNone/>
              <a:defRPr sz="1200">
                <a:effectLst>
                  <a:outerShdw blurRad="38100" dist="38100" dir="2700000" algn="tl">
                    <a:srgbClr val="000000"/>
                  </a:outerShdw>
                </a:effectLst>
              </a:defRPr>
            </a:lvl1pPr>
          </a:lstStyle>
          <a:p>
            <a:endParaRPr lang="en-US"/>
          </a:p>
        </p:txBody>
      </p:sp>
      <p:sp>
        <p:nvSpPr>
          <p:cNvPr id="6153" name="Rectangle 9"/>
          <p:cNvSpPr>
            <a:spLocks noGrp="1" noChangeArrowheads="1"/>
          </p:cNvSpPr>
          <p:nvPr>
            <p:ph type="sldNum" sz="quarter" idx="4"/>
          </p:nvPr>
        </p:nvSpPr>
        <p:spPr bwMode="auto">
          <a:xfrm>
            <a:off x="8737600" y="6248400"/>
            <a:ext cx="2844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buClrTx/>
              <a:buSzTx/>
              <a:buFontTx/>
              <a:buNone/>
              <a:defRPr sz="1200">
                <a:effectLst>
                  <a:outerShdw blurRad="38100" dist="38100" dir="2700000" algn="tl">
                    <a:srgbClr val="000000"/>
                  </a:outerShdw>
                </a:effectLst>
              </a:defRPr>
            </a:lvl1pPr>
          </a:lstStyle>
          <a:p>
            <a:fld id="{BF852354-8E83-254F-BCB2-DEC2590EC347}" type="slidenum">
              <a:rPr lang="en-US" smtClean="0"/>
              <a:t>‹#›</a:t>
            </a:fld>
            <a:endParaRPr lang="en-US"/>
          </a:p>
        </p:txBody>
      </p:sp>
    </p:spTree>
    <p:extLst>
      <p:ext uri="{BB962C8B-B14F-4D97-AF65-F5344CB8AC3E}">
        <p14:creationId xmlns:p14="http://schemas.microsoft.com/office/powerpoint/2010/main" val="757347766"/>
      </p:ext>
    </p:extLst>
  </p:cSld>
  <p:clrMap bg1="dk2" tx1="lt1" bg2="dk1"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iming>
    <p:tnLst>
      <p:par>
        <p:cTn id="1" dur="indefinite" restart="never" nodeType="tmRoot"/>
      </p:par>
    </p:tnLst>
  </p:timing>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ＭＳ Ｐゴシック" charset="0"/>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ea typeface="ＭＳ Ｐゴシック"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ea typeface="ＭＳ Ｐゴシック"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ea typeface="ＭＳ Ｐゴシック"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ea typeface="ＭＳ Ｐゴシック"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1" fontAlgn="base" hangingPunct="1">
        <a:spcBef>
          <a:spcPct val="20000"/>
        </a:spcBef>
        <a:spcAft>
          <a:spcPct val="0"/>
        </a:spcAft>
        <a:buClr>
          <a:schemeClr val="hlink"/>
        </a:buClr>
        <a:buSzPct val="80000"/>
        <a:buFont typeface="Wingdings" charset="0"/>
        <a:buChar char="n"/>
        <a:defRPr sz="3200">
          <a:solidFill>
            <a:schemeClr val="tx1"/>
          </a:solidFill>
          <a:effectLst>
            <a:outerShdw blurRad="38100" dist="38100" dir="2700000" algn="tl">
              <a:srgbClr val="000000"/>
            </a:outerShdw>
          </a:effectLst>
          <a:latin typeface="+mn-lt"/>
          <a:ea typeface="ＭＳ Ｐゴシック" charset="0"/>
          <a:cs typeface="+mn-cs"/>
        </a:defRPr>
      </a:lvl1pPr>
      <a:lvl2pPr marL="742950" indent="-285750" algn="l" rtl="0" eaLnBrk="1" fontAlgn="base" hangingPunct="1">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ＭＳ Ｐゴシック" charset="0"/>
        </a:defRPr>
      </a:lvl2pPr>
      <a:lvl3pPr marL="1143000" indent="-228600" algn="l" rtl="0" eaLnBrk="1" fontAlgn="base" hangingPunct="1">
        <a:spcBef>
          <a:spcPct val="20000"/>
        </a:spcBef>
        <a:spcAft>
          <a:spcPct val="0"/>
        </a:spcAft>
        <a:buClr>
          <a:schemeClr val="hlink"/>
        </a:buClr>
        <a:buFont typeface="Wingdings" charset="0"/>
        <a:buChar char="§"/>
        <a:defRPr sz="2400">
          <a:solidFill>
            <a:schemeClr val="tx1"/>
          </a:solidFill>
          <a:effectLst>
            <a:outerShdw blurRad="38100" dist="38100" dir="2700000" algn="tl">
              <a:srgbClr val="000000"/>
            </a:outerShdw>
          </a:effectLst>
          <a:latin typeface="+mn-lt"/>
          <a:ea typeface="ＭＳ Ｐゴシック" charset="0"/>
        </a:defRPr>
      </a:lvl3pPr>
      <a:lvl4pPr marL="1600200" indent="-228600" algn="l" rtl="0" eaLnBrk="1" fontAlgn="base" hangingPunct="1">
        <a:spcBef>
          <a:spcPct val="20000"/>
        </a:spcBef>
        <a:spcAft>
          <a:spcPct val="0"/>
        </a:spcAft>
        <a:buChar char="–"/>
        <a:defRPr sz="2000">
          <a:solidFill>
            <a:schemeClr val="tx1"/>
          </a:solidFill>
          <a:effectLst>
            <a:outerShdw blurRad="38100" dist="38100" dir="2700000" algn="tl">
              <a:srgbClr val="000000"/>
            </a:outerShdw>
          </a:effectLst>
          <a:latin typeface="+mn-lt"/>
          <a:ea typeface="ＭＳ Ｐゴシック" charset="0"/>
        </a:defRPr>
      </a:lvl4pPr>
      <a:lvl5pPr marL="2057400" indent="-228600" algn="l" rtl="0" eaLnBrk="1" fontAlgn="base" hangingPunct="1">
        <a:spcBef>
          <a:spcPct val="20000"/>
        </a:spcBef>
        <a:spcAft>
          <a:spcPct val="0"/>
        </a:spcAft>
        <a:buClr>
          <a:schemeClr val="hlink"/>
        </a:buClr>
        <a:buFont typeface="Wingdings" charset="0"/>
        <a:buChar char="§"/>
        <a:defRPr sz="2000">
          <a:solidFill>
            <a:schemeClr val="tx1"/>
          </a:solidFill>
          <a:effectLst>
            <a:outerShdw blurRad="38100" dist="38100" dir="2700000" algn="tl">
              <a:srgbClr val="000000"/>
            </a:outerShdw>
          </a:effectLst>
          <a:latin typeface="+mn-lt"/>
          <a:ea typeface="ＭＳ Ｐゴシック" charset="0"/>
        </a:defRPr>
      </a:lvl5pPr>
      <a:lvl6pPr marL="25146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bhall@cap-pres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81200" y="1066800"/>
            <a:ext cx="8229600" cy="2819400"/>
          </a:xfrm>
        </p:spPr>
        <p:txBody>
          <a:bodyPr/>
          <a:lstStyle/>
          <a:p>
            <a:r>
              <a:rPr lang="en-US" sz="2400" dirty="0">
                <a:solidFill>
                  <a:srgbClr val="FFFFCC"/>
                </a:solidFill>
                <a:latin typeface="Times New Roman"/>
                <a:cs typeface="Times New Roman"/>
              </a:rPr>
              <a:t>Chapter 1</a:t>
            </a:r>
            <a:br>
              <a:rPr lang="en-US" sz="2400" dirty="0">
                <a:solidFill>
                  <a:srgbClr val="FFFFCC"/>
                </a:solidFill>
                <a:latin typeface="Times New Roman"/>
                <a:cs typeface="Times New Roman"/>
              </a:rPr>
            </a:br>
            <a:r>
              <a:rPr lang="en-US" sz="3200" dirty="0">
                <a:solidFill>
                  <a:srgbClr val="FFFFCC"/>
                </a:solidFill>
                <a:latin typeface="Times New Roman"/>
                <a:cs typeface="Times New Roman"/>
              </a:rPr>
              <a:t>What is the Meaning of Violence</a:t>
            </a:r>
            <a:endParaRPr lang="en-US" sz="3200" dirty="0">
              <a:solidFill>
                <a:srgbClr val="FFFFCC"/>
              </a:solidFill>
              <a:latin typeface="Times New Roman"/>
              <a:cs typeface="Times New Roman"/>
            </a:endParaRPr>
          </a:p>
        </p:txBody>
      </p:sp>
      <p:sp>
        <p:nvSpPr>
          <p:cNvPr id="4" name="Footer Placeholder 3"/>
          <p:cNvSpPr>
            <a:spLocks noGrp="1"/>
          </p:cNvSpPr>
          <p:nvPr>
            <p:ph type="ftr" sz="quarter" idx="11"/>
          </p:nvPr>
        </p:nvSpPr>
        <p:spPr/>
        <p:txBody>
          <a:bodyPr/>
          <a:lstStyle/>
          <a:p>
            <a:r>
              <a:rPr lang="en-US" dirty="0" smtClean="0"/>
              <a:t>Copyright © 2017, Voigt et </a:t>
            </a:r>
            <a:r>
              <a:rPr lang="en-US" dirty="0" smtClean="0"/>
              <a:t>al.</a:t>
            </a:r>
          </a:p>
          <a:p>
            <a:r>
              <a:rPr lang="en-US" dirty="0" smtClean="0"/>
              <a:t>All </a:t>
            </a:r>
            <a:r>
              <a:rPr lang="en-US" dirty="0" smtClean="0"/>
              <a:t>rights reserved.</a:t>
            </a:r>
            <a:endParaRPr lang="en-US" dirty="0"/>
          </a:p>
        </p:txBody>
      </p:sp>
      <p:sp>
        <p:nvSpPr>
          <p:cNvPr id="5" name="Slide Number Placeholder 4"/>
          <p:cNvSpPr>
            <a:spLocks noGrp="1"/>
          </p:cNvSpPr>
          <p:nvPr>
            <p:ph type="sldNum" sz="quarter" idx="12"/>
          </p:nvPr>
        </p:nvSpPr>
        <p:spPr/>
        <p:txBody>
          <a:bodyPr/>
          <a:lstStyle/>
          <a:p>
            <a:fld id="{BD6258F6-9909-0F46-9141-BDB415AB1414}" type="slidenum">
              <a:rPr lang="en-US" smtClean="0"/>
              <a:pPr/>
              <a:t>1</a:t>
            </a:fld>
            <a:endParaRPr lang="en-US" dirty="0"/>
          </a:p>
        </p:txBody>
      </p:sp>
    </p:spTree>
    <p:extLst>
      <p:ext uri="{BB962C8B-B14F-4D97-AF65-F5344CB8AC3E}">
        <p14:creationId xmlns:p14="http://schemas.microsoft.com/office/powerpoint/2010/main" val="23155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685800"/>
          </a:xfrm>
        </p:spPr>
        <p:txBody>
          <a:bodyPr/>
          <a:lstStyle/>
          <a:p>
            <a:r>
              <a:rPr lang="en-US" sz="1800" b="1" dirty="0">
                <a:solidFill>
                  <a:srgbClr val="FFFFCC"/>
                </a:solidFill>
                <a:latin typeface="Times New Roman"/>
                <a:cs typeface="Times New Roman"/>
              </a:rPr>
              <a:t>Chapter 1</a:t>
            </a:r>
            <a:br>
              <a:rPr lang="en-US" sz="1800" b="1" dirty="0">
                <a:solidFill>
                  <a:srgbClr val="FFFFCC"/>
                </a:solidFill>
                <a:latin typeface="Times New Roman"/>
                <a:cs typeface="Times New Roman"/>
              </a:rPr>
            </a:br>
            <a:r>
              <a:rPr lang="en-US" sz="1800" b="1" dirty="0">
                <a:solidFill>
                  <a:srgbClr val="FFFFCC"/>
                </a:solidFill>
                <a:latin typeface="Times New Roman"/>
                <a:cs typeface="Times New Roman"/>
              </a:rPr>
              <a:t>What </a:t>
            </a:r>
            <a:r>
              <a:rPr lang="en-US" sz="1800" b="1" dirty="0">
                <a:solidFill>
                  <a:srgbClr val="FFFFCC"/>
                </a:solidFill>
                <a:latin typeface="Times New Roman"/>
                <a:cs typeface="Times New Roman"/>
              </a:rPr>
              <a:t>is the Meaning of Violence?</a:t>
            </a:r>
          </a:p>
        </p:txBody>
      </p:sp>
      <p:sp>
        <p:nvSpPr>
          <p:cNvPr id="3" name="Content Placeholder 2"/>
          <p:cNvSpPr>
            <a:spLocks noGrp="1"/>
          </p:cNvSpPr>
          <p:nvPr>
            <p:ph idx="1"/>
          </p:nvPr>
        </p:nvSpPr>
        <p:spPr>
          <a:xfrm>
            <a:off x="1905000" y="1371600"/>
            <a:ext cx="8305800" cy="4724400"/>
          </a:xfrm>
        </p:spPr>
        <p:txBody>
          <a:bodyPr>
            <a:normAutofit/>
          </a:bodyPr>
          <a:lstStyle/>
          <a:p>
            <a:pPr>
              <a:buFont typeface="Wingdings" charset="0"/>
              <a:buNone/>
            </a:pPr>
            <a:r>
              <a:rPr lang="en-US" sz="1900" b="1" dirty="0">
                <a:solidFill>
                  <a:srgbClr val="FFFFCC"/>
                </a:solidFill>
                <a:latin typeface="Times New Roman"/>
                <a:cs typeface="Times New Roman"/>
              </a:rPr>
              <a:t>Part 1</a:t>
            </a:r>
          </a:p>
          <a:p>
            <a:pPr>
              <a:buFont typeface="Wingdings" charset="0"/>
              <a:buNone/>
            </a:pPr>
            <a:endParaRPr lang="en-US" sz="800" b="1" dirty="0">
              <a:solidFill>
                <a:srgbClr val="FFFFCC"/>
              </a:solidFill>
              <a:latin typeface="Times New Roman"/>
              <a:cs typeface="Times New Roman"/>
            </a:endParaRPr>
          </a:p>
          <a:p>
            <a:pPr>
              <a:buFont typeface="Wingdings" charset="0"/>
              <a:buNone/>
            </a:pPr>
            <a:endParaRPr lang="en-US" sz="800" b="1" dirty="0">
              <a:solidFill>
                <a:srgbClr val="FFFFCC"/>
              </a:solidFill>
              <a:latin typeface="Times New Roman"/>
              <a:cs typeface="Times New Roman"/>
            </a:endParaRPr>
          </a:p>
          <a:p>
            <a:pPr>
              <a:buFont typeface="Wingdings" charset="0"/>
              <a:buNone/>
            </a:pPr>
            <a:r>
              <a:rPr lang="en-US" sz="1900" b="1" dirty="0">
                <a:solidFill>
                  <a:srgbClr val="FFFFCC"/>
                </a:solidFill>
                <a:latin typeface="Times New Roman"/>
                <a:cs typeface="Times New Roman"/>
              </a:rPr>
              <a:t>Common Definitions</a:t>
            </a:r>
            <a:endParaRPr lang="en-US" sz="800" dirty="0">
              <a:solidFill>
                <a:schemeClr val="tx2"/>
              </a:solidFill>
              <a:latin typeface="Times New Roman"/>
              <a:cs typeface="Times New Roman"/>
            </a:endParaRPr>
          </a:p>
          <a:p>
            <a:pPr lvl="1">
              <a:buClr>
                <a:srgbClr val="FFD92A"/>
              </a:buClr>
              <a:buSzPct val="150000"/>
              <a:buFont typeface="Wingdings" charset="0"/>
              <a:buChar char="§"/>
            </a:pPr>
            <a:r>
              <a:rPr lang="en-US" sz="1900" b="1" dirty="0">
                <a:latin typeface="Times New Roman"/>
                <a:cs typeface="Times New Roman"/>
              </a:rPr>
              <a:t>Violence as Physical </a:t>
            </a:r>
            <a:r>
              <a:rPr lang="en-US" sz="1900" b="1" dirty="0">
                <a:latin typeface="Times New Roman"/>
                <a:cs typeface="Times New Roman"/>
              </a:rPr>
              <a:t>Force</a:t>
            </a:r>
          </a:p>
          <a:p>
            <a:pPr marL="457200" lvl="1" indent="0">
              <a:buClr>
                <a:srgbClr val="FFD92A"/>
              </a:buClr>
              <a:buSzPct val="150000"/>
              <a:buNone/>
            </a:pPr>
            <a:endParaRPr lang="en-US" sz="800" b="1" dirty="0">
              <a:latin typeface="Times New Roman"/>
              <a:cs typeface="Times New Roman"/>
            </a:endParaRPr>
          </a:p>
          <a:p>
            <a:pPr lvl="1">
              <a:buClr>
                <a:srgbClr val="FFD92A"/>
              </a:buClr>
              <a:buSzPct val="150000"/>
              <a:buFont typeface="Wingdings" charset="0"/>
              <a:buChar char="§"/>
            </a:pPr>
            <a:r>
              <a:rPr lang="en-US" sz="1900" b="1" dirty="0">
                <a:latin typeface="Times New Roman"/>
                <a:cs typeface="Times New Roman"/>
              </a:rPr>
              <a:t>Violence as </a:t>
            </a:r>
            <a:r>
              <a:rPr lang="en-US" sz="1900" b="1" dirty="0">
                <a:latin typeface="Times New Roman"/>
                <a:cs typeface="Times New Roman"/>
              </a:rPr>
              <a:t>Violation</a:t>
            </a:r>
          </a:p>
          <a:p>
            <a:pPr marL="457200" lvl="1" indent="0">
              <a:buClr>
                <a:srgbClr val="FFD92A"/>
              </a:buClr>
              <a:buSzPct val="150000"/>
              <a:buNone/>
            </a:pPr>
            <a:endParaRPr lang="en-US" sz="800" b="1" dirty="0">
              <a:latin typeface="Times New Roman"/>
              <a:cs typeface="Times New Roman"/>
            </a:endParaRPr>
          </a:p>
          <a:p>
            <a:pPr lvl="1">
              <a:buClr>
                <a:srgbClr val="FFD92A"/>
              </a:buClr>
              <a:buSzPct val="150000"/>
              <a:buFont typeface="Wingdings" charset="0"/>
              <a:buChar char="§"/>
            </a:pPr>
            <a:r>
              <a:rPr lang="en-US" sz="1900" b="1" dirty="0">
                <a:latin typeface="Times New Roman"/>
                <a:cs typeface="Times New Roman"/>
              </a:rPr>
              <a:t>Scientific/Criminological Definition of Violence</a:t>
            </a:r>
          </a:p>
          <a:p>
            <a:pPr lvl="2">
              <a:buClr>
                <a:srgbClr val="FFFFCC"/>
              </a:buClr>
              <a:buSzPct val="150000"/>
              <a:buFont typeface="Arial"/>
              <a:buChar char="•"/>
            </a:pPr>
            <a:r>
              <a:rPr lang="en-US" sz="1800" b="1" dirty="0">
                <a:latin typeface="Times New Roman"/>
                <a:cs typeface="Times New Roman"/>
              </a:rPr>
              <a:t>Violence and the Law</a:t>
            </a:r>
          </a:p>
          <a:p>
            <a:pPr lvl="2">
              <a:buClr>
                <a:srgbClr val="FFFFCC"/>
              </a:buClr>
              <a:buSzPct val="150000"/>
              <a:buFont typeface="Arial"/>
              <a:buChar char="•"/>
            </a:pPr>
            <a:r>
              <a:rPr lang="en-US" sz="1800" b="1" dirty="0">
                <a:latin typeface="Times New Roman"/>
                <a:cs typeface="Times New Roman"/>
              </a:rPr>
              <a:t>The Measurement of Violence</a:t>
            </a:r>
          </a:p>
          <a:p>
            <a:pPr lvl="2">
              <a:buClr>
                <a:srgbClr val="FFFFCC"/>
              </a:buClr>
              <a:buSzPct val="150000"/>
              <a:buFont typeface="Arial"/>
              <a:buChar char="•"/>
            </a:pPr>
            <a:r>
              <a:rPr lang="en-US" sz="1800" b="1" dirty="0">
                <a:latin typeface="Times New Roman"/>
                <a:cs typeface="Times New Roman"/>
              </a:rPr>
              <a:t>Violence Victims</a:t>
            </a:r>
          </a:p>
          <a:p>
            <a:pPr lvl="2">
              <a:buClr>
                <a:srgbClr val="FFFFCC"/>
              </a:buClr>
              <a:buSzPct val="150000"/>
              <a:buFont typeface="Arial"/>
              <a:buChar char="•"/>
            </a:pPr>
            <a:r>
              <a:rPr lang="en-US" sz="1800" b="1" dirty="0">
                <a:latin typeface="Times New Roman"/>
                <a:cs typeface="Times New Roman"/>
              </a:rPr>
              <a:t>Violence Typologies</a:t>
            </a:r>
          </a:p>
          <a:p>
            <a:pPr lvl="2">
              <a:buClr>
                <a:srgbClr val="FFFFCC"/>
              </a:buClr>
              <a:buSzPct val="150000"/>
              <a:buFont typeface="Arial"/>
              <a:buChar char="•"/>
            </a:pPr>
            <a:r>
              <a:rPr lang="en-US" sz="1800" b="1" dirty="0">
                <a:latin typeface="Times New Roman"/>
                <a:cs typeface="Times New Roman"/>
              </a:rPr>
              <a:t>The Etiology of Violence</a:t>
            </a:r>
          </a:p>
          <a:p>
            <a:pPr lvl="2">
              <a:buClr>
                <a:srgbClr val="FFFFCC"/>
              </a:buClr>
              <a:buSzPct val="150000"/>
              <a:buFont typeface="Arial"/>
              <a:buChar char="•"/>
            </a:pPr>
            <a:r>
              <a:rPr lang="en-US" sz="1800" b="1" dirty="0">
                <a:latin typeface="Times New Roman"/>
                <a:cs typeface="Times New Roman"/>
              </a:rPr>
              <a:t>Criminology and the Study of the Criminal Justice System                                                     and the Public Order</a:t>
            </a:r>
          </a:p>
          <a:p>
            <a:pPr>
              <a:buClr>
                <a:schemeClr val="tx1"/>
              </a:buClr>
              <a:buFont typeface="Wingdings" charset="0"/>
              <a:buNone/>
            </a:pPr>
            <a:endParaRPr lang="en-US" sz="800" dirty="0">
              <a:latin typeface="Tahoma" charset="0"/>
            </a:endParaRPr>
          </a:p>
        </p:txBody>
      </p:sp>
      <p:sp>
        <p:nvSpPr>
          <p:cNvPr id="5" name="Rectangle 8"/>
          <p:cNvSpPr>
            <a:spLocks noGrp="1" noChangeArrowheads="1"/>
          </p:cNvSpPr>
          <p:nvPr>
            <p:ph type="ftr" sz="quarter" idx="11"/>
          </p:nvPr>
        </p:nvSpPr>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6pPr>
            <a:lvl7pPr marL="29718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7pPr>
            <a:lvl8pPr marL="34290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8pPr>
            <a:lvl9pPr marL="38862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9pPr>
          </a:lstStyle>
          <a:p>
            <a:pPr eaLnBrk="1" hangingPunct="1"/>
            <a:r>
              <a:rPr lang="en-US" sz="1200" dirty="0"/>
              <a:t>Copyright © 2017, Voigt et al</a:t>
            </a:r>
            <a:r>
              <a:rPr lang="en-US" sz="1200" dirty="0" smtClean="0"/>
              <a:t>.</a:t>
            </a:r>
          </a:p>
          <a:p>
            <a:pPr eaLnBrk="1" hangingPunct="1"/>
            <a:r>
              <a:rPr lang="en-US" sz="1200" dirty="0" smtClean="0"/>
              <a:t> All </a:t>
            </a:r>
            <a:r>
              <a:rPr lang="en-US" sz="1200" dirty="0"/>
              <a:t>rights reserved.</a:t>
            </a:r>
            <a:endParaRPr lang="en-US" sz="1200" dirty="0"/>
          </a:p>
        </p:txBody>
      </p:sp>
      <p:sp>
        <p:nvSpPr>
          <p:cNvPr id="4" name="Slide Number Placeholder 3"/>
          <p:cNvSpPr>
            <a:spLocks noGrp="1"/>
          </p:cNvSpPr>
          <p:nvPr>
            <p:ph type="sldNum" sz="quarter" idx="12"/>
          </p:nvPr>
        </p:nvSpPr>
        <p:spPr/>
        <p:txBody>
          <a:bodyPr/>
          <a:lstStyle/>
          <a:p>
            <a:fld id="{BD6258F6-9909-0F46-9141-BDB415AB1414}" type="slidenum">
              <a:rPr lang="en-US" smtClean="0"/>
              <a:pPr/>
              <a:t>2</a:t>
            </a:fld>
            <a:endParaRPr lang="en-US" dirty="0"/>
          </a:p>
        </p:txBody>
      </p:sp>
    </p:spTree>
    <p:extLst>
      <p:ext uri="{BB962C8B-B14F-4D97-AF65-F5344CB8AC3E}">
        <p14:creationId xmlns:p14="http://schemas.microsoft.com/office/powerpoint/2010/main" val="439456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685800"/>
          </a:xfrm>
        </p:spPr>
        <p:txBody>
          <a:bodyPr/>
          <a:lstStyle/>
          <a:p>
            <a:r>
              <a:rPr lang="en-US" sz="1800" b="1" dirty="0">
                <a:solidFill>
                  <a:srgbClr val="FFFFCC"/>
                </a:solidFill>
                <a:latin typeface="Times New Roman"/>
                <a:cs typeface="Times New Roman"/>
              </a:rPr>
              <a:t>Chapter 1</a:t>
            </a:r>
            <a:br>
              <a:rPr lang="en-US" sz="1800" b="1" dirty="0">
                <a:solidFill>
                  <a:srgbClr val="FFFFCC"/>
                </a:solidFill>
                <a:latin typeface="Times New Roman"/>
                <a:cs typeface="Times New Roman"/>
              </a:rPr>
            </a:br>
            <a:r>
              <a:rPr lang="en-US" sz="1800" b="1" dirty="0">
                <a:solidFill>
                  <a:srgbClr val="FFFFCC"/>
                </a:solidFill>
                <a:latin typeface="Times New Roman"/>
                <a:cs typeface="Times New Roman"/>
              </a:rPr>
              <a:t>What </a:t>
            </a:r>
            <a:r>
              <a:rPr lang="en-US" sz="1800" b="1" dirty="0">
                <a:solidFill>
                  <a:srgbClr val="FFFFCC"/>
                </a:solidFill>
                <a:latin typeface="Times New Roman"/>
                <a:cs typeface="Times New Roman"/>
              </a:rPr>
              <a:t>is the Meaning of Violence?</a:t>
            </a:r>
          </a:p>
        </p:txBody>
      </p:sp>
      <p:sp>
        <p:nvSpPr>
          <p:cNvPr id="3" name="Content Placeholder 2"/>
          <p:cNvSpPr>
            <a:spLocks noGrp="1"/>
          </p:cNvSpPr>
          <p:nvPr>
            <p:ph idx="1"/>
          </p:nvPr>
        </p:nvSpPr>
        <p:spPr>
          <a:xfrm>
            <a:off x="1905000" y="1066800"/>
            <a:ext cx="8305800" cy="5029200"/>
          </a:xfrm>
        </p:spPr>
        <p:txBody>
          <a:bodyPr>
            <a:normAutofit/>
          </a:bodyPr>
          <a:lstStyle/>
          <a:p>
            <a:pPr>
              <a:buFont typeface="Wingdings" charset="0"/>
              <a:buNone/>
            </a:pPr>
            <a:endParaRPr lang="en-US" sz="1900" b="1" dirty="0">
              <a:solidFill>
                <a:srgbClr val="FFFFCC"/>
              </a:solidFill>
              <a:latin typeface="Times New Roman"/>
              <a:cs typeface="Times New Roman"/>
            </a:endParaRPr>
          </a:p>
          <a:p>
            <a:pPr>
              <a:buFont typeface="Wingdings" charset="0"/>
              <a:buNone/>
            </a:pPr>
            <a:r>
              <a:rPr lang="en-US" sz="1900" b="1" dirty="0">
                <a:solidFill>
                  <a:srgbClr val="FFFFCC"/>
                </a:solidFill>
                <a:latin typeface="Times New Roman"/>
                <a:cs typeface="Times New Roman"/>
              </a:rPr>
              <a:t>Part 1</a:t>
            </a:r>
          </a:p>
          <a:p>
            <a:pPr>
              <a:buFont typeface="Wingdings" charset="0"/>
              <a:buNone/>
            </a:pPr>
            <a:endParaRPr lang="en-US" sz="800" b="1" dirty="0">
              <a:solidFill>
                <a:srgbClr val="FFFFCC"/>
              </a:solidFill>
              <a:latin typeface="Times New Roman"/>
              <a:cs typeface="Times New Roman"/>
            </a:endParaRPr>
          </a:p>
          <a:p>
            <a:pPr>
              <a:buFont typeface="Wingdings" charset="0"/>
              <a:buNone/>
            </a:pPr>
            <a:r>
              <a:rPr lang="en-US" sz="1800" b="1" dirty="0">
                <a:solidFill>
                  <a:srgbClr val="FFFFCC"/>
                </a:solidFill>
                <a:latin typeface="Times New Roman"/>
                <a:cs typeface="Times New Roman"/>
              </a:rPr>
              <a:t>Common Definitions</a:t>
            </a:r>
            <a:endParaRPr lang="en-US" sz="1800" dirty="0">
              <a:solidFill>
                <a:schemeClr val="tx2"/>
              </a:solidFill>
              <a:latin typeface="Times New Roman"/>
              <a:cs typeface="Times New Roman"/>
            </a:endParaRPr>
          </a:p>
          <a:p>
            <a:pPr>
              <a:buFont typeface="Wingdings" charset="0"/>
              <a:buNone/>
            </a:pPr>
            <a:endParaRPr lang="en-US" sz="800" dirty="0">
              <a:solidFill>
                <a:schemeClr val="tx2"/>
              </a:solidFill>
              <a:latin typeface="Times New Roman"/>
              <a:cs typeface="Times New Roman"/>
            </a:endParaRPr>
          </a:p>
          <a:p>
            <a:pPr lvl="1">
              <a:buClr>
                <a:srgbClr val="FFD92A"/>
              </a:buClr>
              <a:buSzPct val="150000"/>
              <a:buFont typeface="Wingdings" charset="0"/>
              <a:buChar char="§"/>
            </a:pPr>
            <a:r>
              <a:rPr lang="en-US" sz="1800" b="1" dirty="0">
                <a:latin typeface="Times New Roman"/>
                <a:cs typeface="Times New Roman"/>
              </a:rPr>
              <a:t>Levels </a:t>
            </a:r>
            <a:r>
              <a:rPr lang="en-US" sz="1800" b="1" dirty="0">
                <a:latin typeface="Times New Roman"/>
                <a:cs typeface="Times New Roman"/>
              </a:rPr>
              <a:t>of </a:t>
            </a:r>
            <a:r>
              <a:rPr lang="en-US" sz="1800" b="1" dirty="0">
                <a:latin typeface="Times New Roman"/>
                <a:cs typeface="Times New Roman"/>
              </a:rPr>
              <a:t>Violence</a:t>
            </a:r>
          </a:p>
          <a:p>
            <a:pPr lvl="2">
              <a:buClr>
                <a:srgbClr val="FFFFCC"/>
              </a:buClr>
              <a:buSzPct val="150000"/>
              <a:buFont typeface="Arial"/>
              <a:buChar char="•"/>
            </a:pPr>
            <a:r>
              <a:rPr lang="en-US" sz="1800" b="1" dirty="0">
                <a:latin typeface="Times New Roman"/>
                <a:cs typeface="Times New Roman"/>
              </a:rPr>
              <a:t>Interpersonal </a:t>
            </a:r>
          </a:p>
          <a:p>
            <a:pPr lvl="2">
              <a:buClr>
                <a:srgbClr val="FFFFCC"/>
              </a:buClr>
              <a:buSzPct val="150000"/>
              <a:buFont typeface="Arial"/>
              <a:buChar char="•"/>
            </a:pPr>
            <a:r>
              <a:rPr lang="en-US" sz="1800" b="1" dirty="0">
                <a:solidFill>
                  <a:srgbClr val="FFFFFF"/>
                </a:solidFill>
                <a:latin typeface="Times New Roman"/>
                <a:cs typeface="Times New Roman"/>
              </a:rPr>
              <a:t>Institutional </a:t>
            </a:r>
          </a:p>
          <a:p>
            <a:pPr lvl="2">
              <a:buClr>
                <a:srgbClr val="FFFFCC"/>
              </a:buClr>
              <a:buSzPct val="150000"/>
              <a:buFont typeface="Arial"/>
              <a:buChar char="•"/>
            </a:pPr>
            <a:r>
              <a:rPr lang="en-US" sz="1800" b="1" dirty="0">
                <a:solidFill>
                  <a:srgbClr val="FFFFFF"/>
                </a:solidFill>
                <a:latin typeface="Times New Roman"/>
                <a:cs typeface="Times New Roman"/>
              </a:rPr>
              <a:t>Structural</a:t>
            </a:r>
          </a:p>
          <a:p>
            <a:pPr marL="914400" lvl="2" indent="0">
              <a:buClr>
                <a:srgbClr val="FFFFCC"/>
              </a:buClr>
              <a:buSzPct val="150000"/>
              <a:buNone/>
            </a:pPr>
            <a:endParaRPr lang="en-US" sz="800" b="1" dirty="0">
              <a:solidFill>
                <a:srgbClr val="FFFFFF"/>
              </a:solidFill>
              <a:latin typeface="Times New Roman"/>
              <a:cs typeface="Times New Roman"/>
            </a:endParaRPr>
          </a:p>
          <a:p>
            <a:pPr lvl="1">
              <a:buClr>
                <a:srgbClr val="FFD92A"/>
              </a:buClr>
              <a:buSzPct val="150000"/>
              <a:buFont typeface="Wingdings" charset="0"/>
              <a:buChar char="§"/>
            </a:pPr>
            <a:r>
              <a:rPr lang="en-US" sz="1800" b="1" dirty="0">
                <a:latin typeface="Times New Roman"/>
                <a:cs typeface="Times New Roman"/>
              </a:rPr>
              <a:t>Violence and </a:t>
            </a:r>
            <a:r>
              <a:rPr lang="en-US" sz="1800" b="1" dirty="0">
                <a:latin typeface="Times New Roman"/>
                <a:cs typeface="Times New Roman"/>
              </a:rPr>
              <a:t>Democracy</a:t>
            </a:r>
            <a:endParaRPr lang="en-US" sz="1800" b="1" dirty="0">
              <a:latin typeface="Times New Roman"/>
              <a:cs typeface="Times New Roman"/>
            </a:endParaRPr>
          </a:p>
          <a:p>
            <a:pPr lvl="2">
              <a:buClr>
                <a:srgbClr val="FFFFCC"/>
              </a:buClr>
              <a:buSzPct val="150000"/>
              <a:buFont typeface="Arial"/>
              <a:buChar char="•"/>
            </a:pPr>
            <a:r>
              <a:rPr lang="en-US" sz="1800" b="1" dirty="0">
                <a:latin typeface="Times New Roman"/>
                <a:cs typeface="Times New Roman"/>
              </a:rPr>
              <a:t>The Antithetical Relationship between Violence and Democracy</a:t>
            </a:r>
          </a:p>
          <a:p>
            <a:pPr lvl="2">
              <a:buClr>
                <a:srgbClr val="FFFFCC"/>
              </a:buClr>
              <a:buSzPct val="150000"/>
              <a:buFont typeface="Arial"/>
              <a:buChar char="•"/>
            </a:pPr>
            <a:r>
              <a:rPr lang="en-US" sz="1800" b="1" dirty="0">
                <a:latin typeface="Times New Roman"/>
                <a:cs typeface="Times New Roman"/>
              </a:rPr>
              <a:t>Surplus Violence</a:t>
            </a:r>
          </a:p>
          <a:p>
            <a:pPr marL="457200" lvl="1" indent="0">
              <a:buClr>
                <a:srgbClr val="FFD92A"/>
              </a:buClr>
              <a:buSzPct val="150000"/>
              <a:buNone/>
            </a:pPr>
            <a:endParaRPr lang="en-US" sz="1900" b="1" dirty="0">
              <a:latin typeface="Times New Roman"/>
              <a:cs typeface="Times New Roman"/>
            </a:endParaRPr>
          </a:p>
          <a:p>
            <a:pPr lvl="1">
              <a:buClr>
                <a:srgbClr val="FFD92A"/>
              </a:buClr>
              <a:buSzPct val="150000"/>
              <a:buFont typeface="Wingdings" charset="0"/>
              <a:buChar char="§"/>
            </a:pPr>
            <a:endParaRPr lang="en-US" sz="1900" b="1" dirty="0">
              <a:latin typeface="Times New Roman"/>
              <a:cs typeface="Times New Roman"/>
            </a:endParaRPr>
          </a:p>
          <a:p>
            <a:pPr lvl="1">
              <a:buClr>
                <a:srgbClr val="FFD92A"/>
              </a:buClr>
              <a:buSzPct val="150000"/>
              <a:buFont typeface="Wingdings" charset="0"/>
              <a:buChar char="§"/>
            </a:pPr>
            <a:endParaRPr lang="en-US" sz="1900" b="1" dirty="0">
              <a:latin typeface="Times New Roman"/>
              <a:cs typeface="Times New Roman"/>
            </a:endParaRPr>
          </a:p>
          <a:p>
            <a:pPr marL="457200" lvl="1" indent="0">
              <a:buClr>
                <a:srgbClr val="FFD92A"/>
              </a:buClr>
              <a:buSzPct val="150000"/>
              <a:buNone/>
            </a:pPr>
            <a:endParaRPr lang="en-US" sz="1900" b="1" dirty="0">
              <a:latin typeface="Times New Roman"/>
              <a:cs typeface="Times New Roman"/>
            </a:endParaRPr>
          </a:p>
          <a:p>
            <a:pPr>
              <a:buClr>
                <a:schemeClr val="tx1"/>
              </a:buClr>
              <a:buFont typeface="Wingdings" charset="0"/>
              <a:buNone/>
            </a:pPr>
            <a:endParaRPr lang="en-US" sz="800" dirty="0">
              <a:latin typeface="Tahoma" charset="0"/>
            </a:endParaRPr>
          </a:p>
        </p:txBody>
      </p:sp>
      <p:sp>
        <p:nvSpPr>
          <p:cNvPr id="5" name="Rectangle 8"/>
          <p:cNvSpPr>
            <a:spLocks noGrp="1" noChangeArrowheads="1"/>
          </p:cNvSpPr>
          <p:nvPr>
            <p:ph type="ftr" sz="quarter" idx="11"/>
          </p:nvPr>
        </p:nvSpPr>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6pPr>
            <a:lvl7pPr marL="29718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7pPr>
            <a:lvl8pPr marL="34290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8pPr>
            <a:lvl9pPr marL="38862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9pPr>
          </a:lstStyle>
          <a:p>
            <a:pPr eaLnBrk="1" hangingPunct="1"/>
            <a:r>
              <a:rPr lang="en-US" sz="1200" dirty="0"/>
              <a:t>Copyright © 2017, Voigt et al</a:t>
            </a:r>
            <a:r>
              <a:rPr lang="en-US" sz="1200" dirty="0" smtClean="0"/>
              <a:t>.</a:t>
            </a:r>
          </a:p>
          <a:p>
            <a:pPr eaLnBrk="1" hangingPunct="1"/>
            <a:r>
              <a:rPr lang="en-US" sz="1200" dirty="0" smtClean="0"/>
              <a:t> All </a:t>
            </a:r>
            <a:r>
              <a:rPr lang="en-US" sz="1200" dirty="0"/>
              <a:t>rights reserved.</a:t>
            </a:r>
            <a:endParaRPr lang="en-US" sz="1200" dirty="0"/>
          </a:p>
        </p:txBody>
      </p:sp>
      <p:sp>
        <p:nvSpPr>
          <p:cNvPr id="4" name="Slide Number Placeholder 3"/>
          <p:cNvSpPr>
            <a:spLocks noGrp="1"/>
          </p:cNvSpPr>
          <p:nvPr>
            <p:ph type="sldNum" sz="quarter" idx="12"/>
          </p:nvPr>
        </p:nvSpPr>
        <p:spPr/>
        <p:txBody>
          <a:bodyPr/>
          <a:lstStyle/>
          <a:p>
            <a:fld id="{BD6258F6-9909-0F46-9141-BDB415AB1414}" type="slidenum">
              <a:rPr lang="en-US" smtClean="0"/>
              <a:pPr/>
              <a:t>3</a:t>
            </a:fld>
            <a:endParaRPr lang="en-US" dirty="0"/>
          </a:p>
        </p:txBody>
      </p:sp>
    </p:spTree>
    <p:extLst>
      <p:ext uri="{BB962C8B-B14F-4D97-AF65-F5344CB8AC3E}">
        <p14:creationId xmlns:p14="http://schemas.microsoft.com/office/powerpoint/2010/main" val="753150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838200"/>
          </a:xfrm>
        </p:spPr>
        <p:txBody>
          <a:bodyPr/>
          <a:lstStyle/>
          <a:p>
            <a:r>
              <a:rPr lang="en-US" sz="1800" b="1" dirty="0">
                <a:solidFill>
                  <a:srgbClr val="FFFFCC"/>
                </a:solidFill>
                <a:latin typeface="Times New Roman"/>
                <a:cs typeface="Times New Roman"/>
              </a:rPr>
              <a:t>Chapter 1</a:t>
            </a:r>
            <a:br>
              <a:rPr lang="en-US" sz="1800" b="1" dirty="0">
                <a:solidFill>
                  <a:srgbClr val="FFFFCC"/>
                </a:solidFill>
                <a:latin typeface="Times New Roman"/>
                <a:cs typeface="Times New Roman"/>
              </a:rPr>
            </a:br>
            <a:r>
              <a:rPr lang="en-US" sz="1800" b="1" dirty="0">
                <a:solidFill>
                  <a:srgbClr val="FFFFCC"/>
                </a:solidFill>
                <a:latin typeface="Times New Roman"/>
                <a:cs typeface="Times New Roman"/>
              </a:rPr>
              <a:t>What </a:t>
            </a:r>
            <a:r>
              <a:rPr lang="en-US" sz="1800" b="1" dirty="0">
                <a:solidFill>
                  <a:srgbClr val="FFFFCC"/>
                </a:solidFill>
                <a:latin typeface="Times New Roman"/>
                <a:cs typeface="Times New Roman"/>
              </a:rPr>
              <a:t>is the Meaning of Violence?</a:t>
            </a:r>
          </a:p>
        </p:txBody>
      </p:sp>
      <p:sp>
        <p:nvSpPr>
          <p:cNvPr id="3" name="Content Placeholder 2"/>
          <p:cNvSpPr>
            <a:spLocks noGrp="1"/>
          </p:cNvSpPr>
          <p:nvPr>
            <p:ph idx="1"/>
          </p:nvPr>
        </p:nvSpPr>
        <p:spPr>
          <a:xfrm>
            <a:off x="1905000" y="838200"/>
            <a:ext cx="8153400" cy="5257800"/>
          </a:xfrm>
        </p:spPr>
        <p:txBody>
          <a:bodyPr>
            <a:normAutofit lnSpcReduction="10000"/>
          </a:bodyPr>
          <a:lstStyle/>
          <a:p>
            <a:pPr>
              <a:buFont typeface="Wingdings" charset="0"/>
              <a:buNone/>
            </a:pPr>
            <a:endParaRPr lang="en-US" sz="800" dirty="0">
              <a:latin typeface="Times New Roman"/>
              <a:cs typeface="Times New Roman"/>
            </a:endParaRPr>
          </a:p>
          <a:p>
            <a:pPr>
              <a:buFont typeface="Wingdings" charset="0"/>
              <a:buNone/>
            </a:pPr>
            <a:endParaRPr lang="en-US" sz="1800" b="1" dirty="0">
              <a:solidFill>
                <a:srgbClr val="FFFFCC"/>
              </a:solidFill>
              <a:latin typeface="Times New Roman"/>
              <a:cs typeface="Times New Roman"/>
            </a:endParaRPr>
          </a:p>
          <a:p>
            <a:pPr>
              <a:buFont typeface="Wingdings" charset="0"/>
              <a:buNone/>
            </a:pPr>
            <a:r>
              <a:rPr lang="en-US" sz="1800" b="1" dirty="0">
                <a:solidFill>
                  <a:srgbClr val="FFFFCC"/>
                </a:solidFill>
                <a:latin typeface="Times New Roman"/>
                <a:cs typeface="Times New Roman"/>
              </a:rPr>
              <a:t>Part 2</a:t>
            </a:r>
          </a:p>
          <a:p>
            <a:pPr>
              <a:buFont typeface="Wingdings" charset="0"/>
              <a:buNone/>
            </a:pPr>
            <a:endParaRPr lang="en-US" sz="900" b="1" dirty="0">
              <a:solidFill>
                <a:srgbClr val="FFFFCC"/>
              </a:solidFill>
              <a:latin typeface="Times New Roman"/>
              <a:cs typeface="Times New Roman"/>
            </a:endParaRPr>
          </a:p>
          <a:p>
            <a:pPr>
              <a:buFont typeface="Wingdings" charset="0"/>
              <a:buNone/>
            </a:pPr>
            <a:endParaRPr lang="en-US" sz="900" b="1" dirty="0">
              <a:solidFill>
                <a:srgbClr val="FFFFCC"/>
              </a:solidFill>
              <a:latin typeface="Times New Roman"/>
              <a:cs typeface="Times New Roman"/>
            </a:endParaRPr>
          </a:p>
          <a:p>
            <a:pPr>
              <a:buFont typeface="Wingdings" charset="0"/>
              <a:buNone/>
            </a:pPr>
            <a:r>
              <a:rPr lang="en-US" sz="1900" b="1" dirty="0">
                <a:solidFill>
                  <a:srgbClr val="FFFFCC"/>
                </a:solidFill>
                <a:latin typeface="Times New Roman"/>
                <a:cs typeface="Times New Roman"/>
              </a:rPr>
              <a:t>The </a:t>
            </a:r>
            <a:r>
              <a:rPr lang="en-US" sz="1900" b="1" dirty="0">
                <a:solidFill>
                  <a:srgbClr val="FFFFCC"/>
                </a:solidFill>
                <a:latin typeface="Times New Roman"/>
                <a:cs typeface="Times New Roman"/>
              </a:rPr>
              <a:t>Social Construction of Violence in </a:t>
            </a:r>
            <a:r>
              <a:rPr lang="en-US" sz="1900" b="1" dirty="0">
                <a:solidFill>
                  <a:srgbClr val="FFFFCC"/>
                </a:solidFill>
                <a:latin typeface="Times New Roman"/>
                <a:cs typeface="Times New Roman"/>
              </a:rPr>
              <a:t>Society</a:t>
            </a:r>
            <a:endParaRPr lang="en-US" sz="1900" b="1" dirty="0">
              <a:solidFill>
                <a:srgbClr val="FFFFCC"/>
              </a:solidFill>
              <a:latin typeface="Times New Roman"/>
              <a:cs typeface="Times New Roman"/>
            </a:endParaRPr>
          </a:p>
          <a:p>
            <a:pPr lvl="1">
              <a:buClr>
                <a:srgbClr val="FFD92A"/>
              </a:buClr>
              <a:buSzPct val="150000"/>
              <a:buFont typeface="Wingdings" charset="0"/>
              <a:buChar char="§"/>
            </a:pPr>
            <a:endParaRPr lang="en-US" sz="800" b="1" dirty="0">
              <a:latin typeface="Times New Roman"/>
              <a:cs typeface="Times New Roman"/>
            </a:endParaRPr>
          </a:p>
          <a:p>
            <a:pPr lvl="1">
              <a:buClr>
                <a:srgbClr val="FFD92A"/>
              </a:buClr>
              <a:buSzPct val="150000"/>
              <a:buFont typeface="Wingdings" charset="0"/>
              <a:buChar char="§"/>
            </a:pPr>
            <a:endParaRPr lang="en-US" sz="800" b="1" dirty="0">
              <a:latin typeface="Times New Roman"/>
              <a:cs typeface="Times New Roman"/>
            </a:endParaRPr>
          </a:p>
          <a:p>
            <a:pPr lvl="1">
              <a:buClr>
                <a:srgbClr val="FFD92A"/>
              </a:buClr>
              <a:buSzPct val="150000"/>
              <a:buFont typeface="Wingdings" charset="0"/>
              <a:buChar char="§"/>
            </a:pPr>
            <a:r>
              <a:rPr lang="en-US" sz="1800" b="1" dirty="0">
                <a:latin typeface="Times New Roman"/>
                <a:cs typeface="Times New Roman"/>
              </a:rPr>
              <a:t>Informal </a:t>
            </a:r>
            <a:r>
              <a:rPr lang="en-US" sz="1800" b="1" dirty="0">
                <a:latin typeface="Times New Roman"/>
                <a:cs typeface="Times New Roman"/>
              </a:rPr>
              <a:t>Consensual Realty v. Formal Consensual </a:t>
            </a:r>
            <a:r>
              <a:rPr lang="en-US" sz="1800" b="1" dirty="0">
                <a:latin typeface="Times New Roman"/>
                <a:cs typeface="Times New Roman"/>
              </a:rPr>
              <a:t>Reality</a:t>
            </a:r>
          </a:p>
          <a:p>
            <a:pPr marL="457200" lvl="1" indent="0">
              <a:buClr>
                <a:srgbClr val="FFD92A"/>
              </a:buClr>
              <a:buSzPct val="150000"/>
              <a:buNone/>
            </a:pPr>
            <a:endParaRPr lang="en-US" sz="800" b="1" dirty="0">
              <a:latin typeface="Times New Roman"/>
              <a:cs typeface="Times New Roman"/>
            </a:endParaRPr>
          </a:p>
          <a:p>
            <a:pPr lvl="2">
              <a:buClr>
                <a:srgbClr val="FFFFCC"/>
              </a:buClr>
              <a:buSzPct val="150000"/>
              <a:buFont typeface="Arial"/>
              <a:buChar char="•"/>
            </a:pPr>
            <a:r>
              <a:rPr lang="en-US" sz="1800" b="1" dirty="0">
                <a:latin typeface="Times New Roman"/>
                <a:cs typeface="Times New Roman"/>
              </a:rPr>
              <a:t>Common </a:t>
            </a:r>
            <a:r>
              <a:rPr lang="en-US" sz="1800" b="1" dirty="0">
                <a:latin typeface="Times New Roman"/>
                <a:cs typeface="Times New Roman"/>
              </a:rPr>
              <a:t>Stock </a:t>
            </a:r>
            <a:r>
              <a:rPr lang="en-US" sz="1800" b="1" dirty="0">
                <a:latin typeface="Times New Roman"/>
                <a:cs typeface="Times New Roman"/>
              </a:rPr>
              <a:t>Knowledge</a:t>
            </a:r>
          </a:p>
          <a:p>
            <a:pPr lvl="2">
              <a:buClr>
                <a:srgbClr val="FFFFCC"/>
              </a:buClr>
              <a:buSzPct val="150000"/>
              <a:buFont typeface="Arial"/>
              <a:buChar char="•"/>
            </a:pPr>
            <a:r>
              <a:rPr lang="en-US" sz="1800" b="1" dirty="0">
                <a:latin typeface="Times New Roman"/>
                <a:cs typeface="Times New Roman"/>
              </a:rPr>
              <a:t>Violence as a </a:t>
            </a:r>
            <a:r>
              <a:rPr lang="en-US" sz="1800" b="1" dirty="0">
                <a:latin typeface="Times New Roman"/>
                <a:cs typeface="Times New Roman"/>
              </a:rPr>
              <a:t>S</a:t>
            </a:r>
            <a:r>
              <a:rPr lang="en-US" sz="1800" b="1" dirty="0">
                <a:latin typeface="Times New Roman"/>
                <a:cs typeface="Times New Roman"/>
              </a:rPr>
              <a:t>ocial Problem</a:t>
            </a:r>
          </a:p>
          <a:p>
            <a:pPr marL="914400" lvl="2" indent="0">
              <a:buClr>
                <a:srgbClr val="FFFFCC"/>
              </a:buClr>
              <a:buSzPct val="150000"/>
              <a:buNone/>
            </a:pPr>
            <a:endParaRPr lang="en-US" sz="800" b="1" dirty="0">
              <a:latin typeface="Times New Roman"/>
              <a:cs typeface="Times New Roman"/>
            </a:endParaRPr>
          </a:p>
          <a:p>
            <a:pPr lvl="1">
              <a:buClr>
                <a:srgbClr val="FFD92A"/>
              </a:buClr>
              <a:buSzPct val="150000"/>
              <a:buFont typeface="Wingdings" charset="0"/>
              <a:buChar char="§"/>
            </a:pPr>
            <a:r>
              <a:rPr lang="en-US" sz="1800" b="1" dirty="0">
                <a:latin typeface="Times New Roman"/>
                <a:cs typeface="Times New Roman"/>
              </a:rPr>
              <a:t>Cultural and Symbolic Expression </a:t>
            </a:r>
            <a:r>
              <a:rPr lang="en-US" sz="1800" b="1" dirty="0">
                <a:latin typeface="Times New Roman"/>
                <a:cs typeface="Times New Roman"/>
              </a:rPr>
              <a:t>of Violence</a:t>
            </a:r>
            <a:r>
              <a:rPr lang="en-US" sz="1800" b="1" dirty="0">
                <a:latin typeface="Times New Roman"/>
                <a:cs typeface="Times New Roman"/>
              </a:rPr>
              <a:t>: Language and Metaphors</a:t>
            </a:r>
          </a:p>
          <a:p>
            <a:pPr marL="457200" lvl="1" indent="0">
              <a:buClr>
                <a:srgbClr val="FFD92A"/>
              </a:buClr>
              <a:buSzPct val="150000"/>
              <a:buNone/>
            </a:pPr>
            <a:endParaRPr lang="en-US" sz="800" b="1" dirty="0">
              <a:latin typeface="Times New Roman"/>
              <a:cs typeface="Times New Roman"/>
            </a:endParaRPr>
          </a:p>
          <a:p>
            <a:pPr lvl="2">
              <a:buClr>
                <a:srgbClr val="FFFFCC"/>
              </a:buClr>
              <a:buSzPct val="150000"/>
              <a:buFont typeface="Arial"/>
              <a:buChar char="•"/>
            </a:pPr>
            <a:r>
              <a:rPr lang="en-US" sz="1800" b="1" dirty="0">
                <a:latin typeface="Times New Roman"/>
                <a:cs typeface="Times New Roman"/>
              </a:rPr>
              <a:t>Arguments and Debates Framed as War/Violence</a:t>
            </a:r>
          </a:p>
          <a:p>
            <a:pPr lvl="2">
              <a:buClr>
                <a:srgbClr val="FFFFCC"/>
              </a:buClr>
              <a:buSzPct val="150000"/>
              <a:buFont typeface="Arial"/>
              <a:buChar char="•"/>
            </a:pPr>
            <a:r>
              <a:rPr lang="en-US" sz="1800" b="1" dirty="0">
                <a:latin typeface="Times New Roman"/>
                <a:cs typeface="Times New Roman"/>
              </a:rPr>
              <a:t>Violence as a Summary Labe</a:t>
            </a:r>
            <a:r>
              <a:rPr lang="en-US" sz="1600" b="1" dirty="0">
                <a:latin typeface="Times New Roman"/>
                <a:cs typeface="Times New Roman"/>
              </a:rPr>
              <a:t>l</a:t>
            </a:r>
          </a:p>
          <a:p>
            <a:pPr marL="914400" lvl="2" indent="0">
              <a:buClr>
                <a:srgbClr val="FFFFCC"/>
              </a:buClr>
              <a:buSzPct val="150000"/>
              <a:buNone/>
            </a:pPr>
            <a:endParaRPr lang="en-US" sz="800" b="1" dirty="0">
              <a:latin typeface="Times New Roman"/>
              <a:cs typeface="Times New Roman"/>
            </a:endParaRPr>
          </a:p>
          <a:p>
            <a:pPr lvl="1">
              <a:buClr>
                <a:srgbClr val="FFD92A"/>
              </a:buClr>
              <a:buSzPct val="150000"/>
              <a:buFont typeface="Wingdings" charset="2"/>
              <a:buChar char="§"/>
            </a:pPr>
            <a:r>
              <a:rPr lang="en-US" sz="1800" b="1" dirty="0">
                <a:latin typeface="Times New Roman"/>
                <a:cs typeface="Times New Roman"/>
              </a:rPr>
              <a:t>Mass </a:t>
            </a:r>
            <a:r>
              <a:rPr lang="en-US" sz="1800" b="1" dirty="0">
                <a:latin typeface="Times New Roman"/>
                <a:cs typeface="Times New Roman"/>
              </a:rPr>
              <a:t>Media Images v. </a:t>
            </a:r>
            <a:r>
              <a:rPr lang="en-US" sz="1800" b="1" dirty="0">
                <a:latin typeface="Times New Roman"/>
                <a:cs typeface="Times New Roman"/>
              </a:rPr>
              <a:t>Reality </a:t>
            </a:r>
            <a:r>
              <a:rPr lang="en-US" sz="1800" b="1" dirty="0">
                <a:latin typeface="Times New Roman"/>
                <a:cs typeface="Times New Roman"/>
              </a:rPr>
              <a:t>of </a:t>
            </a:r>
            <a:r>
              <a:rPr lang="en-US" sz="1800" b="1" dirty="0">
                <a:latin typeface="Times New Roman"/>
                <a:cs typeface="Times New Roman"/>
              </a:rPr>
              <a:t>Violence</a:t>
            </a:r>
          </a:p>
          <a:p>
            <a:pPr marL="457200" lvl="1" indent="0">
              <a:buClr>
                <a:srgbClr val="FFD92A"/>
              </a:buClr>
              <a:buSzPct val="150000"/>
              <a:buNone/>
            </a:pPr>
            <a:endParaRPr lang="en-US" sz="800" b="1" dirty="0">
              <a:latin typeface="Times New Roman"/>
              <a:cs typeface="Times New Roman"/>
            </a:endParaRPr>
          </a:p>
          <a:p>
            <a:pPr lvl="2">
              <a:buClr>
                <a:srgbClr val="FFFFCC"/>
              </a:buClr>
              <a:buSzPct val="150000"/>
              <a:buFont typeface="Arial"/>
              <a:buChar char="•"/>
            </a:pPr>
            <a:r>
              <a:rPr lang="en-US" sz="1800" b="1" dirty="0">
                <a:latin typeface="Times New Roman"/>
                <a:cs typeface="Times New Roman"/>
              </a:rPr>
              <a:t>Media Construction of Violence</a:t>
            </a:r>
          </a:p>
          <a:p>
            <a:pPr lvl="2">
              <a:buClr>
                <a:srgbClr val="FFFFCC"/>
              </a:buClr>
              <a:buSzPct val="150000"/>
              <a:buFont typeface="Arial"/>
              <a:buChar char="•"/>
            </a:pPr>
            <a:r>
              <a:rPr lang="en-US" sz="1800" b="1" dirty="0">
                <a:latin typeface="Times New Roman"/>
                <a:cs typeface="Times New Roman"/>
              </a:rPr>
              <a:t>Old Legacy Media v. New Media</a:t>
            </a:r>
            <a:endParaRPr lang="en-US" sz="1800" b="1" dirty="0">
              <a:latin typeface="Times New Roman"/>
              <a:cs typeface="Times New Roman"/>
            </a:endParaRPr>
          </a:p>
        </p:txBody>
      </p:sp>
      <p:sp>
        <p:nvSpPr>
          <p:cNvPr id="5" name="Rectangle 8"/>
          <p:cNvSpPr>
            <a:spLocks noGrp="1" noChangeArrowheads="1"/>
          </p:cNvSpPr>
          <p:nvPr>
            <p:ph type="ftr" sz="quarter" idx="11"/>
          </p:nvPr>
        </p:nvSpPr>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6pPr>
            <a:lvl7pPr marL="29718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7pPr>
            <a:lvl8pPr marL="34290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8pPr>
            <a:lvl9pPr marL="38862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9pPr>
          </a:lstStyle>
          <a:p>
            <a:pPr eaLnBrk="1" hangingPunct="1"/>
            <a:r>
              <a:rPr lang="en-US" sz="1200" dirty="0"/>
              <a:t>Copyright © 2017, Voigt et al</a:t>
            </a:r>
            <a:r>
              <a:rPr lang="en-US" sz="1200" dirty="0" smtClean="0"/>
              <a:t>.</a:t>
            </a:r>
          </a:p>
          <a:p>
            <a:pPr eaLnBrk="1" hangingPunct="1"/>
            <a:r>
              <a:rPr lang="en-US" sz="1200" dirty="0" smtClean="0"/>
              <a:t> All </a:t>
            </a:r>
            <a:r>
              <a:rPr lang="en-US" sz="1200" dirty="0"/>
              <a:t>rights reserved.</a:t>
            </a:r>
            <a:endParaRPr lang="en-US" sz="1200" dirty="0"/>
          </a:p>
        </p:txBody>
      </p:sp>
      <p:sp>
        <p:nvSpPr>
          <p:cNvPr id="4" name="Slide Number Placeholder 3"/>
          <p:cNvSpPr>
            <a:spLocks noGrp="1"/>
          </p:cNvSpPr>
          <p:nvPr>
            <p:ph type="sldNum" sz="quarter" idx="12"/>
          </p:nvPr>
        </p:nvSpPr>
        <p:spPr/>
        <p:txBody>
          <a:bodyPr/>
          <a:lstStyle/>
          <a:p>
            <a:fld id="{BD6258F6-9909-0F46-9141-BDB415AB1414}" type="slidenum">
              <a:rPr lang="en-US" smtClean="0"/>
              <a:pPr/>
              <a:t>4</a:t>
            </a:fld>
            <a:endParaRPr lang="en-US" dirty="0"/>
          </a:p>
        </p:txBody>
      </p:sp>
    </p:spTree>
    <p:extLst>
      <p:ext uri="{BB962C8B-B14F-4D97-AF65-F5344CB8AC3E}">
        <p14:creationId xmlns:p14="http://schemas.microsoft.com/office/powerpoint/2010/main" val="929148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990600"/>
          </a:xfrm>
        </p:spPr>
        <p:txBody>
          <a:bodyPr/>
          <a:lstStyle/>
          <a:p>
            <a:r>
              <a:rPr lang="en-US" sz="1800" b="1" dirty="0">
                <a:solidFill>
                  <a:srgbClr val="FFFFCC"/>
                </a:solidFill>
                <a:latin typeface="Times New Roman"/>
                <a:cs typeface="Times New Roman"/>
              </a:rPr>
              <a:t>Chapter 1</a:t>
            </a:r>
            <a:br>
              <a:rPr lang="en-US" sz="1800" b="1" dirty="0">
                <a:solidFill>
                  <a:srgbClr val="FFFFCC"/>
                </a:solidFill>
                <a:latin typeface="Times New Roman"/>
                <a:cs typeface="Times New Roman"/>
              </a:rPr>
            </a:br>
            <a:r>
              <a:rPr lang="en-US" sz="1800" b="1" dirty="0">
                <a:solidFill>
                  <a:srgbClr val="FFFFCC"/>
                </a:solidFill>
                <a:latin typeface="Times New Roman"/>
                <a:cs typeface="Times New Roman"/>
              </a:rPr>
              <a:t>What is the Meaning of Violence?</a:t>
            </a:r>
            <a:endParaRPr lang="en-US" sz="1800" b="1" dirty="0">
              <a:solidFill>
                <a:srgbClr val="FFFFCC"/>
              </a:solidFill>
              <a:latin typeface="Times New Roman"/>
              <a:cs typeface="Times New Roman"/>
            </a:endParaRPr>
          </a:p>
        </p:txBody>
      </p:sp>
      <p:sp>
        <p:nvSpPr>
          <p:cNvPr id="3" name="Content Placeholder 2"/>
          <p:cNvSpPr>
            <a:spLocks noGrp="1"/>
          </p:cNvSpPr>
          <p:nvPr>
            <p:ph idx="1"/>
          </p:nvPr>
        </p:nvSpPr>
        <p:spPr>
          <a:xfrm>
            <a:off x="1981200" y="1219200"/>
            <a:ext cx="8229600" cy="4876800"/>
          </a:xfrm>
        </p:spPr>
        <p:txBody>
          <a:bodyPr>
            <a:normAutofit fontScale="92500" lnSpcReduction="10000"/>
          </a:bodyPr>
          <a:lstStyle/>
          <a:p>
            <a:pPr lvl="1">
              <a:buClr>
                <a:srgbClr val="FFC000"/>
              </a:buClr>
              <a:buSzPct val="150000"/>
              <a:buFont typeface="Wingdings" charset="0"/>
              <a:buChar char="§"/>
            </a:pPr>
            <a:endParaRPr lang="en-US" sz="800" dirty="0">
              <a:latin typeface="Tahoma" charset="0"/>
            </a:endParaRPr>
          </a:p>
          <a:p>
            <a:pPr>
              <a:buFont typeface="Wingdings" charset="0"/>
              <a:buNone/>
            </a:pPr>
            <a:r>
              <a:rPr lang="en-US" sz="1900" b="1" dirty="0">
                <a:solidFill>
                  <a:srgbClr val="FFFFCC"/>
                </a:solidFill>
                <a:latin typeface="Times New Roman"/>
                <a:cs typeface="Times New Roman"/>
              </a:rPr>
              <a:t>Part 3</a:t>
            </a:r>
          </a:p>
          <a:p>
            <a:pPr>
              <a:buFont typeface="Wingdings" charset="0"/>
              <a:buNone/>
            </a:pPr>
            <a:endParaRPr lang="en-US" sz="2000" b="1" dirty="0">
              <a:solidFill>
                <a:srgbClr val="FFFFCC"/>
              </a:solidFill>
              <a:latin typeface="Times New Roman"/>
              <a:cs typeface="Times New Roman"/>
            </a:endParaRPr>
          </a:p>
          <a:p>
            <a:pPr>
              <a:buFont typeface="Wingdings" charset="0"/>
              <a:buNone/>
            </a:pPr>
            <a:r>
              <a:rPr lang="en-US" sz="1900" b="1" dirty="0">
                <a:solidFill>
                  <a:srgbClr val="FFFFCC"/>
                </a:solidFill>
                <a:latin typeface="Times New Roman"/>
                <a:cs typeface="Times New Roman"/>
              </a:rPr>
              <a:t>Competing Perspectives on Violence</a:t>
            </a:r>
            <a:endParaRPr lang="en-US" sz="1900" b="1" dirty="0">
              <a:latin typeface="Times New Roman"/>
              <a:cs typeface="Times New Roman"/>
            </a:endParaRPr>
          </a:p>
          <a:p>
            <a:pPr lvl="1">
              <a:buClr>
                <a:srgbClr val="FFD92A"/>
              </a:buClr>
              <a:buSzPct val="150000"/>
              <a:buFont typeface="Wingdings" charset="0"/>
              <a:buChar char="§"/>
            </a:pPr>
            <a:endParaRPr lang="en-US" sz="800" b="1" dirty="0">
              <a:latin typeface="Times New Roman"/>
              <a:cs typeface="Times New Roman"/>
            </a:endParaRPr>
          </a:p>
          <a:p>
            <a:pPr lvl="1">
              <a:buClr>
                <a:srgbClr val="FFD92A"/>
              </a:buClr>
              <a:buSzPct val="150000"/>
              <a:buFont typeface="Wingdings" charset="0"/>
              <a:buChar char="§"/>
            </a:pPr>
            <a:r>
              <a:rPr lang="en-US" sz="1800" b="1" dirty="0">
                <a:latin typeface="Times New Roman"/>
                <a:cs typeface="Times New Roman"/>
              </a:rPr>
              <a:t>Criminal Justice Perspective</a:t>
            </a:r>
          </a:p>
          <a:p>
            <a:pPr marL="457200" lvl="1" indent="0">
              <a:buClr>
                <a:srgbClr val="FFD92A"/>
              </a:buClr>
              <a:buSzPct val="150000"/>
              <a:buNone/>
            </a:pPr>
            <a:endParaRPr lang="en-US" sz="800" b="1" dirty="0">
              <a:latin typeface="Times New Roman"/>
              <a:cs typeface="Times New Roman"/>
            </a:endParaRPr>
          </a:p>
          <a:p>
            <a:pPr lvl="1">
              <a:buClr>
                <a:srgbClr val="FFD92A"/>
              </a:buClr>
              <a:buSzPct val="150000"/>
              <a:buFont typeface="Wingdings" charset="0"/>
              <a:buChar char="§"/>
            </a:pPr>
            <a:r>
              <a:rPr lang="en-US" sz="1800" b="1" dirty="0">
                <a:latin typeface="Times New Roman"/>
                <a:cs typeface="Times New Roman"/>
              </a:rPr>
              <a:t>Public Health Perspective</a:t>
            </a:r>
          </a:p>
          <a:p>
            <a:pPr marL="457200" lvl="1" indent="0">
              <a:buClr>
                <a:srgbClr val="FFD92A"/>
              </a:buClr>
              <a:buSzPct val="150000"/>
              <a:buNone/>
            </a:pPr>
            <a:endParaRPr lang="en-US" sz="800" b="1" dirty="0">
              <a:latin typeface="Times New Roman"/>
              <a:cs typeface="Times New Roman"/>
            </a:endParaRPr>
          </a:p>
          <a:p>
            <a:pPr lvl="1">
              <a:buClr>
                <a:srgbClr val="FFD92A"/>
              </a:buClr>
              <a:buSzPct val="150000"/>
              <a:buFont typeface="Wingdings" charset="0"/>
              <a:buChar char="§"/>
            </a:pPr>
            <a:r>
              <a:rPr lang="en-US" sz="1800" b="1" dirty="0">
                <a:latin typeface="Times New Roman"/>
                <a:cs typeface="Times New Roman"/>
              </a:rPr>
              <a:t> </a:t>
            </a:r>
            <a:r>
              <a:rPr lang="en-US" sz="1800" b="1" dirty="0">
                <a:latin typeface="Times New Roman"/>
                <a:cs typeface="Times New Roman"/>
              </a:rPr>
              <a:t>Human </a:t>
            </a:r>
            <a:r>
              <a:rPr lang="en-US" sz="1800" b="1" dirty="0">
                <a:latin typeface="Times New Roman"/>
                <a:cs typeface="Times New Roman"/>
              </a:rPr>
              <a:t>R</a:t>
            </a:r>
            <a:r>
              <a:rPr lang="en-US" sz="1800" b="1" dirty="0">
                <a:latin typeface="Times New Roman"/>
                <a:cs typeface="Times New Roman"/>
              </a:rPr>
              <a:t>ights Perspective</a:t>
            </a:r>
          </a:p>
          <a:p>
            <a:pPr marL="457200" lvl="1" indent="0">
              <a:buClr>
                <a:srgbClr val="FFD92A"/>
              </a:buClr>
              <a:buSzPct val="150000"/>
              <a:buNone/>
            </a:pPr>
            <a:endParaRPr lang="en-US" sz="800" b="1" dirty="0">
              <a:latin typeface="Times New Roman"/>
              <a:cs typeface="Times New Roman"/>
            </a:endParaRPr>
          </a:p>
          <a:p>
            <a:pPr lvl="2">
              <a:buClr>
                <a:srgbClr val="FFFFCC"/>
              </a:buClr>
              <a:buSzPct val="150000"/>
              <a:buFont typeface="Arial"/>
              <a:buChar char="•"/>
            </a:pPr>
            <a:r>
              <a:rPr lang="en-US" sz="1800" b="1" dirty="0">
                <a:latin typeface="Times New Roman"/>
                <a:cs typeface="Times New Roman"/>
              </a:rPr>
              <a:t>Corruption and Human Rights Violations</a:t>
            </a:r>
          </a:p>
          <a:p>
            <a:pPr marL="914400" lvl="2" indent="0">
              <a:buClr>
                <a:srgbClr val="FFFFCC"/>
              </a:buClr>
              <a:buSzPct val="150000"/>
              <a:buNone/>
            </a:pPr>
            <a:endParaRPr lang="en-US" sz="800" b="1" dirty="0">
              <a:latin typeface="Times New Roman"/>
              <a:cs typeface="Times New Roman"/>
            </a:endParaRPr>
          </a:p>
          <a:p>
            <a:pPr lvl="1">
              <a:buClr>
                <a:srgbClr val="FFD92A"/>
              </a:buClr>
              <a:buSzPct val="150000"/>
              <a:buFont typeface="Wingdings" charset="0"/>
              <a:buChar char="§"/>
            </a:pPr>
            <a:r>
              <a:rPr lang="en-US" sz="1800" b="1" dirty="0">
                <a:latin typeface="Times New Roman"/>
                <a:cs typeface="Times New Roman"/>
              </a:rPr>
              <a:t> </a:t>
            </a:r>
            <a:r>
              <a:rPr lang="en-US" sz="1800" b="1" dirty="0">
                <a:latin typeface="Times New Roman"/>
                <a:cs typeface="Times New Roman"/>
              </a:rPr>
              <a:t>Commercial/ Commodity Perspective</a:t>
            </a:r>
          </a:p>
          <a:p>
            <a:pPr marL="457200" lvl="1" indent="0">
              <a:buClr>
                <a:srgbClr val="FFD92A"/>
              </a:buClr>
              <a:buSzPct val="150000"/>
              <a:buNone/>
            </a:pPr>
            <a:r>
              <a:rPr lang="en-US" sz="800" b="1" dirty="0">
                <a:latin typeface="Times New Roman"/>
                <a:cs typeface="Times New Roman"/>
              </a:rPr>
              <a:t> </a:t>
            </a:r>
            <a:endParaRPr lang="en-US" sz="800" b="1" dirty="0">
              <a:latin typeface="Times New Roman"/>
              <a:cs typeface="Times New Roman"/>
            </a:endParaRPr>
          </a:p>
          <a:p>
            <a:pPr>
              <a:buFont typeface="Wingdings" charset="0"/>
              <a:buNone/>
            </a:pPr>
            <a:r>
              <a:rPr lang="en-US" sz="1900" b="1" dirty="0">
                <a:solidFill>
                  <a:srgbClr val="FFFFCC"/>
                </a:solidFill>
                <a:latin typeface="Times New Roman"/>
                <a:cs typeface="Times New Roman"/>
              </a:rPr>
              <a:t>Debunking Violence </a:t>
            </a:r>
            <a:r>
              <a:rPr lang="en-US" sz="1900" b="1" dirty="0">
                <a:solidFill>
                  <a:srgbClr val="FFFFCC"/>
                </a:solidFill>
                <a:latin typeface="Times New Roman"/>
                <a:cs typeface="Times New Roman"/>
              </a:rPr>
              <a:t>Myths</a:t>
            </a:r>
          </a:p>
          <a:p>
            <a:pPr lvl="1">
              <a:buClr>
                <a:srgbClr val="FFD92A"/>
              </a:buClr>
              <a:buSzPct val="150000"/>
              <a:buFont typeface="Wingdings" charset="0"/>
              <a:buChar char="§"/>
            </a:pPr>
            <a:endParaRPr lang="en-US" sz="800" b="1" dirty="0">
              <a:solidFill>
                <a:srgbClr val="FFFFFF"/>
              </a:solidFill>
              <a:latin typeface="Times New Roman"/>
              <a:cs typeface="Times New Roman"/>
            </a:endParaRPr>
          </a:p>
          <a:p>
            <a:pPr lvl="1">
              <a:buClr>
                <a:srgbClr val="FFD92A"/>
              </a:buClr>
              <a:buSzPct val="150000"/>
              <a:buFont typeface="Wingdings" charset="0"/>
              <a:buChar char="§"/>
            </a:pPr>
            <a:r>
              <a:rPr lang="en-US" sz="1800" b="1" dirty="0">
                <a:solidFill>
                  <a:srgbClr val="FFFFFF"/>
                </a:solidFill>
                <a:latin typeface="Times New Roman"/>
                <a:cs typeface="Times New Roman"/>
              </a:rPr>
              <a:t>Metaphorical Blindness</a:t>
            </a:r>
          </a:p>
          <a:p>
            <a:pPr marL="457200" lvl="1" indent="0">
              <a:buClr>
                <a:srgbClr val="FFD92A"/>
              </a:buClr>
              <a:buSzPct val="150000"/>
              <a:buNone/>
            </a:pPr>
            <a:endParaRPr lang="en-US" sz="800" b="1" dirty="0">
              <a:solidFill>
                <a:srgbClr val="FFFFFF"/>
              </a:solidFill>
              <a:latin typeface="Times New Roman"/>
              <a:cs typeface="Times New Roman"/>
            </a:endParaRPr>
          </a:p>
          <a:p>
            <a:pPr>
              <a:buFont typeface="Wingdings" charset="0"/>
              <a:buNone/>
            </a:pPr>
            <a:r>
              <a:rPr lang="en-US" sz="1900" b="1" dirty="0">
                <a:solidFill>
                  <a:srgbClr val="FFFFCC"/>
                </a:solidFill>
                <a:latin typeface="Times New Roman"/>
                <a:cs typeface="Times New Roman"/>
              </a:rPr>
              <a:t>Conclusion</a:t>
            </a:r>
          </a:p>
          <a:p>
            <a:pPr>
              <a:buFont typeface="Wingdings" charset="0"/>
              <a:buNone/>
            </a:pPr>
            <a:endParaRPr lang="en-US" sz="900" b="1" dirty="0">
              <a:solidFill>
                <a:srgbClr val="FFFFCC"/>
              </a:solidFill>
              <a:latin typeface="Times New Roman"/>
              <a:cs typeface="Times New Roman"/>
            </a:endParaRPr>
          </a:p>
          <a:p>
            <a:pPr>
              <a:buFont typeface="Wingdings" charset="0"/>
              <a:buNone/>
            </a:pPr>
            <a:r>
              <a:rPr lang="en-US" sz="1900" b="1" dirty="0">
                <a:solidFill>
                  <a:srgbClr val="FFFFCC"/>
                </a:solidFill>
                <a:latin typeface="Times New Roman"/>
                <a:cs typeface="Times New Roman"/>
              </a:rPr>
              <a:t>References</a:t>
            </a:r>
            <a:endParaRPr lang="en-US" sz="1900" b="1" dirty="0">
              <a:solidFill>
                <a:srgbClr val="FFFFCC"/>
              </a:solidFill>
              <a:latin typeface="Times New Roman"/>
              <a:cs typeface="Times New Roman"/>
            </a:endParaRPr>
          </a:p>
        </p:txBody>
      </p:sp>
      <p:sp>
        <p:nvSpPr>
          <p:cNvPr id="5" name="Rectangle 8"/>
          <p:cNvSpPr>
            <a:spLocks noGrp="1" noChangeArrowheads="1"/>
          </p:cNvSpPr>
          <p:nvPr>
            <p:ph type="ftr" sz="quarter" idx="11"/>
          </p:nvPr>
        </p:nvSpPr>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6pPr>
            <a:lvl7pPr marL="29718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7pPr>
            <a:lvl8pPr marL="34290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8pPr>
            <a:lvl9pPr marL="38862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9pPr>
          </a:lstStyle>
          <a:p>
            <a:pPr eaLnBrk="1" hangingPunct="1"/>
            <a:r>
              <a:rPr lang="en-US" sz="1200" dirty="0"/>
              <a:t>Copyright © 2017, Voigt et al</a:t>
            </a:r>
            <a:r>
              <a:rPr lang="en-US" sz="1200" dirty="0" smtClean="0"/>
              <a:t>.</a:t>
            </a:r>
          </a:p>
          <a:p>
            <a:pPr eaLnBrk="1" hangingPunct="1"/>
            <a:r>
              <a:rPr lang="en-US" sz="1200" dirty="0" smtClean="0"/>
              <a:t> All </a:t>
            </a:r>
            <a:r>
              <a:rPr lang="en-US" sz="1200" dirty="0"/>
              <a:t>rights reserved.</a:t>
            </a:r>
            <a:endParaRPr lang="en-US" sz="1200" dirty="0"/>
          </a:p>
        </p:txBody>
      </p:sp>
      <p:sp>
        <p:nvSpPr>
          <p:cNvPr id="4" name="Slide Number Placeholder 3"/>
          <p:cNvSpPr>
            <a:spLocks noGrp="1"/>
          </p:cNvSpPr>
          <p:nvPr>
            <p:ph type="sldNum" sz="quarter" idx="12"/>
          </p:nvPr>
        </p:nvSpPr>
        <p:spPr/>
        <p:txBody>
          <a:bodyPr/>
          <a:lstStyle/>
          <a:p>
            <a:fld id="{BD6258F6-9909-0F46-9141-BDB415AB1414}" type="slidenum">
              <a:rPr lang="en-US" smtClean="0"/>
              <a:pPr/>
              <a:t>5</a:t>
            </a:fld>
            <a:endParaRPr lang="en-US" dirty="0"/>
          </a:p>
        </p:txBody>
      </p:sp>
    </p:spTree>
    <p:extLst>
      <p:ext uri="{BB962C8B-B14F-4D97-AF65-F5344CB8AC3E}">
        <p14:creationId xmlns:p14="http://schemas.microsoft.com/office/powerpoint/2010/main" val="1853006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981200" y="152400"/>
            <a:ext cx="8229600" cy="609600"/>
          </a:xfrm>
        </p:spPr>
        <p:txBody>
          <a:bodyPr/>
          <a:lstStyle/>
          <a:p>
            <a:pPr eaLnBrk="1" hangingPunct="1"/>
            <a:r>
              <a:rPr lang="en-US" sz="1800" b="1" dirty="0">
                <a:solidFill>
                  <a:srgbClr val="FFFFCC"/>
                </a:solidFill>
                <a:latin typeface="Times New Roman"/>
                <a:cs typeface="Times New Roman"/>
              </a:rPr>
              <a:t>Chapter 1</a:t>
            </a:r>
            <a:br>
              <a:rPr lang="en-US" sz="1800" b="1" dirty="0">
                <a:solidFill>
                  <a:srgbClr val="FFFFCC"/>
                </a:solidFill>
                <a:latin typeface="Times New Roman"/>
                <a:cs typeface="Times New Roman"/>
              </a:rPr>
            </a:br>
            <a:r>
              <a:rPr lang="en-US" sz="1800" b="1" dirty="0">
                <a:solidFill>
                  <a:srgbClr val="FFFFCC"/>
                </a:solidFill>
                <a:latin typeface="Times New Roman"/>
                <a:cs typeface="Times New Roman"/>
              </a:rPr>
              <a:t>What is the </a:t>
            </a:r>
            <a:r>
              <a:rPr lang="en-US" sz="1800" b="1" dirty="0">
                <a:solidFill>
                  <a:srgbClr val="FFFFCC"/>
                </a:solidFill>
                <a:latin typeface="Times New Roman"/>
                <a:cs typeface="Times New Roman"/>
              </a:rPr>
              <a:t>M</a:t>
            </a:r>
            <a:r>
              <a:rPr lang="en-US" sz="1800" b="1" dirty="0">
                <a:solidFill>
                  <a:srgbClr val="FFFFCC"/>
                </a:solidFill>
                <a:latin typeface="Times New Roman"/>
                <a:cs typeface="Times New Roman"/>
              </a:rPr>
              <a:t>eaning of Violence?</a:t>
            </a:r>
            <a:endParaRPr lang="en-US" sz="1800" b="1" dirty="0">
              <a:solidFill>
                <a:srgbClr val="FFFFCC"/>
              </a:solidFill>
              <a:latin typeface="Times New Roman"/>
              <a:cs typeface="Times New Roman"/>
            </a:endParaRPr>
          </a:p>
        </p:txBody>
      </p:sp>
      <p:sp>
        <p:nvSpPr>
          <p:cNvPr id="73736" name="Rectangle 8"/>
          <p:cNvSpPr>
            <a:spLocks noGrp="1" noChangeArrowheads="1"/>
          </p:cNvSpPr>
          <p:nvPr>
            <p:ph idx="1"/>
          </p:nvPr>
        </p:nvSpPr>
        <p:spPr>
          <a:xfrm>
            <a:off x="2133600" y="990600"/>
            <a:ext cx="7848600" cy="5334000"/>
          </a:xfrm>
        </p:spPr>
        <p:txBody>
          <a:bodyPr/>
          <a:lstStyle/>
          <a:p>
            <a:pPr>
              <a:buFont typeface="Wingdings" charset="0"/>
              <a:buNone/>
            </a:pPr>
            <a:r>
              <a:rPr lang="en-US" sz="2000" b="1" dirty="0">
                <a:solidFill>
                  <a:srgbClr val="FFFFCC"/>
                </a:solidFill>
                <a:latin typeface="Times New Roman"/>
                <a:cs typeface="Times New Roman"/>
              </a:rPr>
              <a:t>Part 1</a:t>
            </a:r>
          </a:p>
          <a:p>
            <a:pPr>
              <a:buFont typeface="Wingdings" charset="0"/>
              <a:buNone/>
            </a:pPr>
            <a:r>
              <a:rPr lang="en-US" sz="2000" b="1" dirty="0">
                <a:solidFill>
                  <a:srgbClr val="FFFFCC"/>
                </a:solidFill>
                <a:latin typeface="Times New Roman"/>
                <a:cs typeface="Times New Roman"/>
              </a:rPr>
              <a:t>Common </a:t>
            </a:r>
            <a:r>
              <a:rPr lang="en-US" sz="2000" b="1" dirty="0">
                <a:solidFill>
                  <a:srgbClr val="FFFFCC"/>
                </a:solidFill>
                <a:latin typeface="Times New Roman"/>
                <a:cs typeface="Times New Roman"/>
              </a:rPr>
              <a:t>Definitions</a:t>
            </a:r>
          </a:p>
          <a:p>
            <a:pPr>
              <a:buFont typeface="Wingdings" charset="0"/>
              <a:buNone/>
            </a:pPr>
            <a:endParaRPr lang="en-US" sz="800" b="1" dirty="0">
              <a:solidFill>
                <a:srgbClr val="FFFFCC"/>
              </a:solidFill>
              <a:latin typeface="Times New Roman"/>
              <a:cs typeface="Times New Roman"/>
            </a:endParaRPr>
          </a:p>
          <a:p>
            <a:pPr>
              <a:buFont typeface="Wingdings" charset="0"/>
              <a:buNone/>
            </a:pPr>
            <a:endParaRPr lang="en-US" sz="800" b="1" dirty="0">
              <a:solidFill>
                <a:srgbClr val="FFFFCC"/>
              </a:solidFill>
              <a:latin typeface="Times New Roman"/>
              <a:cs typeface="Times New Roman"/>
            </a:endParaRPr>
          </a:p>
          <a:p>
            <a:pPr>
              <a:buFont typeface="Wingdings" charset="0"/>
              <a:buNone/>
            </a:pPr>
            <a:endParaRPr lang="en-US" sz="800" b="1" dirty="0">
              <a:solidFill>
                <a:srgbClr val="FFFFCC"/>
              </a:solidFill>
              <a:latin typeface="Times New Roman"/>
              <a:cs typeface="Times New Roman"/>
            </a:endParaRPr>
          </a:p>
          <a:p>
            <a:pPr marL="0" indent="0" algn="ctr">
              <a:buNone/>
            </a:pPr>
            <a:r>
              <a:rPr lang="en-US" sz="2400" b="1" i="1" dirty="0">
                <a:latin typeface="Times New Roman"/>
                <a:cs typeface="Times New Roman"/>
              </a:rPr>
              <a:t>Violence </a:t>
            </a:r>
            <a:r>
              <a:rPr lang="en-US" sz="2400" b="1" i="1" dirty="0">
                <a:latin typeface="Times New Roman"/>
                <a:cs typeface="Times New Roman"/>
              </a:rPr>
              <a:t>is a conceptual enigma </a:t>
            </a:r>
            <a:r>
              <a:rPr lang="en-US" sz="2400" b="1" i="1" dirty="0">
                <a:latin typeface="Times New Roman"/>
                <a:cs typeface="Times New Roman"/>
              </a:rPr>
              <a:t>                                   wrapped </a:t>
            </a:r>
            <a:r>
              <a:rPr lang="en-US" sz="2400" b="1" i="1" dirty="0">
                <a:latin typeface="Times New Roman"/>
                <a:cs typeface="Times New Roman"/>
              </a:rPr>
              <a:t>in a social paradox. Few concepts or terms </a:t>
            </a:r>
            <a:r>
              <a:rPr lang="en-US" sz="2400" b="1" i="1" dirty="0">
                <a:latin typeface="Times New Roman"/>
                <a:cs typeface="Times New Roman"/>
              </a:rPr>
              <a:t>are       </a:t>
            </a:r>
            <a:r>
              <a:rPr lang="en-US" sz="2400" b="1" i="1" dirty="0">
                <a:latin typeface="Times New Roman"/>
                <a:cs typeface="Times New Roman"/>
              </a:rPr>
              <a:t>so widely applied, representing such a </a:t>
            </a:r>
            <a:r>
              <a:rPr lang="en-US" sz="2400" b="1" i="1" dirty="0">
                <a:latin typeface="Times New Roman"/>
                <a:cs typeface="Times New Roman"/>
              </a:rPr>
              <a:t>broad                     </a:t>
            </a:r>
            <a:r>
              <a:rPr lang="en-US" sz="2400" b="1" i="1" dirty="0">
                <a:latin typeface="Times New Roman"/>
                <a:cs typeface="Times New Roman"/>
              </a:rPr>
              <a:t>range of meanings and interpretations, and refer </a:t>
            </a:r>
            <a:r>
              <a:rPr lang="en-US" sz="2400" b="1" i="1" dirty="0">
                <a:latin typeface="Times New Roman"/>
                <a:cs typeface="Times New Roman"/>
              </a:rPr>
              <a:t>to            </a:t>
            </a:r>
            <a:r>
              <a:rPr lang="en-US" sz="2400" b="1" i="1" dirty="0">
                <a:latin typeface="Times New Roman"/>
                <a:cs typeface="Times New Roman"/>
              </a:rPr>
              <a:t>such a vast spectrum of phenomena</a:t>
            </a:r>
            <a:r>
              <a:rPr lang="en-US" sz="2400" b="1" dirty="0">
                <a:latin typeface="Times New Roman"/>
                <a:cs typeface="Times New Roman"/>
              </a:rPr>
              <a:t>.</a:t>
            </a:r>
          </a:p>
          <a:p>
            <a:pPr eaLnBrk="1" hangingPunct="1">
              <a:buFont typeface="Wingdings" charset="0"/>
              <a:buNone/>
            </a:pPr>
            <a:endParaRPr lang="en-US" sz="2400" b="1" dirty="0">
              <a:latin typeface="Times New Roman"/>
              <a:cs typeface="Times New Roman"/>
            </a:endParaRPr>
          </a:p>
          <a:p>
            <a:pPr eaLnBrk="1" hangingPunct="1"/>
            <a:endParaRPr lang="en-US" sz="2400" dirty="0">
              <a:latin typeface="Tahoma" charset="0"/>
            </a:endParaRPr>
          </a:p>
          <a:p>
            <a:pPr eaLnBrk="1" hangingPunct="1"/>
            <a:endParaRPr lang="en-US" sz="1800" dirty="0">
              <a:latin typeface="Tahoma" charset="0"/>
            </a:endParaRPr>
          </a:p>
          <a:p>
            <a:pPr eaLnBrk="1" hangingPunct="1"/>
            <a:endParaRPr lang="en-US" sz="2400" dirty="0">
              <a:latin typeface="Tahoma" charset="0"/>
            </a:endParaRPr>
          </a:p>
        </p:txBody>
      </p:sp>
      <p:sp>
        <p:nvSpPr>
          <p:cNvPr id="6" name="Rectangle 8"/>
          <p:cNvSpPr>
            <a:spLocks noGrp="1" noChangeArrowheads="1"/>
          </p:cNvSpPr>
          <p:nvPr>
            <p:ph type="ftr" sz="quarter" idx="11"/>
          </p:nvPr>
        </p:nvSpPr>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6pPr>
            <a:lvl7pPr marL="29718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7pPr>
            <a:lvl8pPr marL="34290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8pPr>
            <a:lvl9pPr marL="38862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9pPr>
          </a:lstStyle>
          <a:p>
            <a:pPr eaLnBrk="1" hangingPunct="1"/>
            <a:r>
              <a:rPr lang="en-US" sz="1200" dirty="0"/>
              <a:t>Copyright © 2017, Voigt et </a:t>
            </a:r>
            <a:r>
              <a:rPr lang="en-US" sz="1200" dirty="0" smtClean="0"/>
              <a:t>al.</a:t>
            </a:r>
          </a:p>
          <a:p>
            <a:pPr eaLnBrk="1" hangingPunct="1"/>
            <a:r>
              <a:rPr lang="en-US" sz="1200" dirty="0" smtClean="0"/>
              <a:t>All </a:t>
            </a:r>
            <a:r>
              <a:rPr lang="en-US" sz="1200" dirty="0"/>
              <a:t>rights reserved.</a:t>
            </a:r>
            <a:endParaRPr lang="en-US" sz="1200" dirty="0"/>
          </a:p>
        </p:txBody>
      </p:sp>
      <p:sp>
        <p:nvSpPr>
          <p:cNvPr id="2" name="Slide Number Placeholder 1"/>
          <p:cNvSpPr>
            <a:spLocks noGrp="1"/>
          </p:cNvSpPr>
          <p:nvPr>
            <p:ph type="sldNum" sz="quarter" idx="12"/>
          </p:nvPr>
        </p:nvSpPr>
        <p:spPr/>
        <p:txBody>
          <a:bodyPr/>
          <a:lstStyle/>
          <a:p>
            <a:fld id="{BD6258F6-9909-0F46-9141-BDB415AB1414}" type="slidenum">
              <a:rPr lang="en-US" smtClean="0"/>
              <a:pPr/>
              <a:t>6</a:t>
            </a:fld>
            <a:endParaRPr lang="en-US" dirty="0"/>
          </a:p>
        </p:txBody>
      </p:sp>
    </p:spTree>
    <p:extLst>
      <p:ext uri="{BB962C8B-B14F-4D97-AF65-F5344CB8AC3E}">
        <p14:creationId xmlns:p14="http://schemas.microsoft.com/office/powerpoint/2010/main" val="680749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1981200" y="152400"/>
            <a:ext cx="8229600" cy="609600"/>
          </a:xfrm>
        </p:spPr>
        <p:txBody>
          <a:bodyPr/>
          <a:lstStyle/>
          <a:p>
            <a:r>
              <a:rPr lang="en-US" sz="1800" b="1" dirty="0">
                <a:solidFill>
                  <a:srgbClr val="FFFFCC"/>
                </a:solidFill>
                <a:latin typeface="Times New Roman"/>
                <a:cs typeface="Times New Roman"/>
              </a:rPr>
              <a:t>Chapter 1</a:t>
            </a:r>
            <a:br>
              <a:rPr lang="en-US" sz="1800" b="1" dirty="0">
                <a:solidFill>
                  <a:srgbClr val="FFFFCC"/>
                </a:solidFill>
                <a:latin typeface="Times New Roman"/>
                <a:cs typeface="Times New Roman"/>
              </a:rPr>
            </a:br>
            <a:r>
              <a:rPr lang="en-US" sz="1800" b="1" dirty="0">
                <a:solidFill>
                  <a:srgbClr val="FFFFCC"/>
                </a:solidFill>
                <a:latin typeface="Times New Roman"/>
                <a:cs typeface="Times New Roman"/>
              </a:rPr>
              <a:t>What is the Meaning of Violence?</a:t>
            </a:r>
          </a:p>
        </p:txBody>
      </p:sp>
      <p:sp>
        <p:nvSpPr>
          <p:cNvPr id="73736" name="Rectangle 8"/>
          <p:cNvSpPr>
            <a:spLocks noGrp="1" noChangeArrowheads="1"/>
          </p:cNvSpPr>
          <p:nvPr>
            <p:ph idx="1"/>
          </p:nvPr>
        </p:nvSpPr>
        <p:spPr>
          <a:xfrm>
            <a:off x="1905000" y="1143000"/>
            <a:ext cx="8534400" cy="5410200"/>
          </a:xfrm>
        </p:spPr>
        <p:txBody>
          <a:bodyPr>
            <a:normAutofit/>
          </a:bodyPr>
          <a:lstStyle/>
          <a:p>
            <a:pPr>
              <a:buNone/>
            </a:pPr>
            <a:r>
              <a:rPr lang="en-US" sz="1800" b="1" dirty="0">
                <a:solidFill>
                  <a:srgbClr val="FFFFCC"/>
                </a:solidFill>
                <a:latin typeface="Times New Roman"/>
                <a:cs typeface="Times New Roman"/>
              </a:rPr>
              <a:t>Part </a:t>
            </a:r>
            <a:r>
              <a:rPr lang="en-US" sz="1800" b="1" dirty="0">
                <a:solidFill>
                  <a:srgbClr val="FFFFCC"/>
                </a:solidFill>
                <a:latin typeface="Times New Roman"/>
                <a:cs typeface="Times New Roman"/>
              </a:rPr>
              <a:t>1</a:t>
            </a:r>
          </a:p>
          <a:p>
            <a:pPr>
              <a:buNone/>
            </a:pPr>
            <a:r>
              <a:rPr lang="en-US" sz="1800" b="1" dirty="0">
                <a:solidFill>
                  <a:srgbClr val="FFFFCC"/>
                </a:solidFill>
                <a:latin typeface="Times New Roman"/>
                <a:cs typeface="Times New Roman"/>
              </a:rPr>
              <a:t>Common Definitions</a:t>
            </a:r>
          </a:p>
          <a:p>
            <a:pPr>
              <a:buNone/>
            </a:pPr>
            <a:endParaRPr lang="en-US" sz="800" b="1" dirty="0">
              <a:solidFill>
                <a:srgbClr val="FFFFCC"/>
              </a:solidFill>
              <a:latin typeface="Tahoma" charset="0"/>
            </a:endParaRPr>
          </a:p>
          <a:p>
            <a:pPr>
              <a:buClr>
                <a:srgbClr val="FFD92A"/>
              </a:buClr>
            </a:pPr>
            <a:r>
              <a:rPr lang="en-US" sz="1800" b="1" dirty="0">
                <a:latin typeface="Times New Roman"/>
                <a:cs typeface="Times New Roman"/>
              </a:rPr>
              <a:t>Violence is ambiguous </a:t>
            </a:r>
            <a:r>
              <a:rPr lang="en-US" sz="1800" dirty="0">
                <a:latin typeface="Times New Roman"/>
                <a:cs typeface="Times New Roman"/>
              </a:rPr>
              <a:t>(i.e., it </a:t>
            </a:r>
            <a:r>
              <a:rPr lang="en-US" sz="1800" dirty="0">
                <a:latin typeface="Times New Roman"/>
                <a:cs typeface="Times New Roman"/>
              </a:rPr>
              <a:t>has </a:t>
            </a:r>
            <a:r>
              <a:rPr lang="en-US" sz="1800" dirty="0">
                <a:latin typeface="Times New Roman"/>
                <a:cs typeface="Times New Roman"/>
              </a:rPr>
              <a:t>countless </a:t>
            </a:r>
            <a:r>
              <a:rPr lang="en-US" sz="1800" dirty="0">
                <a:latin typeface="Times New Roman"/>
                <a:cs typeface="Times New Roman"/>
              </a:rPr>
              <a:t>forms of </a:t>
            </a:r>
            <a:r>
              <a:rPr lang="en-US" sz="1800" dirty="0">
                <a:latin typeface="Times New Roman"/>
                <a:cs typeface="Times New Roman"/>
              </a:rPr>
              <a:t>expression and is subject to various [often contradictory] interpretations and responses) </a:t>
            </a:r>
            <a:r>
              <a:rPr lang="en-US" sz="1800" b="1" dirty="0">
                <a:latin typeface="Times New Roman"/>
                <a:cs typeface="Times New Roman"/>
              </a:rPr>
              <a:t> and it is ubiquitous (i.e., </a:t>
            </a:r>
            <a:r>
              <a:rPr lang="en-US" sz="1800" dirty="0">
                <a:latin typeface="Times New Roman"/>
                <a:cs typeface="Times New Roman"/>
              </a:rPr>
              <a:t>it appears </a:t>
            </a:r>
            <a:r>
              <a:rPr lang="en-US" sz="1800" dirty="0">
                <a:latin typeface="Times New Roman"/>
                <a:cs typeface="Times New Roman"/>
              </a:rPr>
              <a:t>in all social settings </a:t>
            </a:r>
            <a:r>
              <a:rPr lang="en-US" sz="1800" dirty="0">
                <a:latin typeface="Times New Roman"/>
                <a:cs typeface="Times New Roman"/>
              </a:rPr>
              <a:t>such as homes</a:t>
            </a:r>
            <a:r>
              <a:rPr lang="en-US" sz="1800" dirty="0">
                <a:latin typeface="Times New Roman"/>
                <a:cs typeface="Times New Roman"/>
              </a:rPr>
              <a:t>, workplaces, schools, places of worship, and </a:t>
            </a:r>
            <a:r>
              <a:rPr lang="en-US" sz="1800" dirty="0">
                <a:latin typeface="Times New Roman"/>
                <a:cs typeface="Times New Roman"/>
              </a:rPr>
              <a:t>communities </a:t>
            </a:r>
            <a:r>
              <a:rPr lang="en-US" sz="1800" dirty="0">
                <a:latin typeface="Times New Roman"/>
                <a:cs typeface="Times New Roman"/>
              </a:rPr>
              <a:t>as well as across all </a:t>
            </a:r>
            <a:r>
              <a:rPr lang="en-US" sz="1800" dirty="0">
                <a:latin typeface="Times New Roman"/>
                <a:cs typeface="Times New Roman"/>
              </a:rPr>
              <a:t>societies).</a:t>
            </a:r>
            <a:endParaRPr lang="en-US" sz="900" dirty="0">
              <a:latin typeface="Times New Roman"/>
              <a:cs typeface="Times New Roman"/>
            </a:endParaRPr>
          </a:p>
          <a:p>
            <a:pPr eaLnBrk="1" hangingPunct="1">
              <a:buClr>
                <a:srgbClr val="FFD92A"/>
              </a:buClr>
            </a:pPr>
            <a:endParaRPr lang="en-US" sz="800" dirty="0">
              <a:latin typeface="Times New Roman"/>
              <a:cs typeface="Times New Roman"/>
            </a:endParaRPr>
          </a:p>
          <a:p>
            <a:pPr eaLnBrk="1" hangingPunct="1">
              <a:buClr>
                <a:srgbClr val="FFD92A"/>
              </a:buClr>
            </a:pPr>
            <a:r>
              <a:rPr lang="en-US" sz="1800" b="1" dirty="0">
                <a:solidFill>
                  <a:srgbClr val="FFFFFF"/>
                </a:solidFill>
                <a:latin typeface="Times New Roman"/>
                <a:cs typeface="Times New Roman"/>
              </a:rPr>
              <a:t>Violence is noted not only for its ubiquity and ambiguity, but also its political exploitation</a:t>
            </a:r>
            <a:r>
              <a:rPr lang="en-US" sz="1800" dirty="0">
                <a:latin typeface="Times New Roman"/>
                <a:cs typeface="Times New Roman"/>
              </a:rPr>
              <a:t>; e.g., some particular acts of violence may be considered legitimate and illegitimate at the same time, depending on who is applying the label and who is being </a:t>
            </a:r>
            <a:r>
              <a:rPr lang="en-US" sz="1800" dirty="0">
                <a:latin typeface="Times New Roman"/>
                <a:cs typeface="Times New Roman"/>
              </a:rPr>
              <a:t>labeled. For </a:t>
            </a:r>
            <a:r>
              <a:rPr lang="en-US" sz="1800" dirty="0">
                <a:latin typeface="Times New Roman"/>
                <a:cs typeface="Times New Roman"/>
              </a:rPr>
              <a:t>instance, during the war with Iraq, people in the U.S. referred to Iraq</a:t>
            </a:r>
            <a:r>
              <a:rPr lang="ja-JP" altLang="en-US" sz="1800" dirty="0">
                <a:latin typeface="Times New Roman"/>
                <a:cs typeface="Times New Roman"/>
              </a:rPr>
              <a:t>’</a:t>
            </a:r>
            <a:r>
              <a:rPr lang="en-US" sz="1800" dirty="0">
                <a:latin typeface="Times New Roman"/>
                <a:cs typeface="Times New Roman"/>
              </a:rPr>
              <a:t>s military defense arsenal as </a:t>
            </a:r>
            <a:r>
              <a:rPr lang="ja-JP" altLang="en-US" sz="1800" dirty="0">
                <a:latin typeface="Times New Roman"/>
                <a:cs typeface="Times New Roman"/>
              </a:rPr>
              <a:t>“</a:t>
            </a:r>
            <a:r>
              <a:rPr lang="en-US" sz="1800" dirty="0">
                <a:latin typeface="Times New Roman"/>
                <a:cs typeface="Times New Roman"/>
              </a:rPr>
              <a:t>weapons of mass destruction</a:t>
            </a:r>
            <a:r>
              <a:rPr lang="ja-JP" altLang="en-US" sz="1800" dirty="0">
                <a:latin typeface="Times New Roman"/>
                <a:cs typeface="Times New Roman"/>
              </a:rPr>
              <a:t>”</a:t>
            </a:r>
            <a:r>
              <a:rPr lang="en-US" sz="1800" dirty="0">
                <a:latin typeface="Times New Roman"/>
                <a:cs typeface="Times New Roman"/>
              </a:rPr>
              <a:t> while referring to their own as </a:t>
            </a:r>
            <a:r>
              <a:rPr lang="ja-JP" altLang="en-US" sz="1800" dirty="0">
                <a:latin typeface="Times New Roman"/>
                <a:cs typeface="Times New Roman"/>
              </a:rPr>
              <a:t>“</a:t>
            </a:r>
            <a:r>
              <a:rPr lang="en-US" sz="1800" dirty="0">
                <a:latin typeface="Times New Roman"/>
                <a:cs typeface="Times New Roman"/>
              </a:rPr>
              <a:t>peacekeepers.</a:t>
            </a:r>
            <a:r>
              <a:rPr lang="ja-JP" altLang="en-US" sz="1800" dirty="0">
                <a:latin typeface="Times New Roman"/>
                <a:cs typeface="Times New Roman"/>
              </a:rPr>
              <a:t>”</a:t>
            </a:r>
            <a:r>
              <a:rPr lang="en-US" sz="1800" dirty="0">
                <a:latin typeface="Times New Roman"/>
                <a:cs typeface="Times New Roman"/>
              </a:rPr>
              <a:t> </a:t>
            </a:r>
          </a:p>
          <a:p>
            <a:pPr eaLnBrk="1" hangingPunct="1">
              <a:buClr>
                <a:srgbClr val="FFD92A"/>
              </a:buClr>
              <a:buFont typeface="Wingdings" charset="0"/>
              <a:buNone/>
            </a:pPr>
            <a:endParaRPr lang="en-US" sz="800" dirty="0">
              <a:latin typeface="Times New Roman"/>
              <a:cs typeface="Times New Roman"/>
            </a:endParaRPr>
          </a:p>
          <a:p>
            <a:pPr eaLnBrk="1" hangingPunct="1">
              <a:buClr>
                <a:srgbClr val="FFD92A"/>
              </a:buClr>
            </a:pPr>
            <a:r>
              <a:rPr lang="en-US" sz="1800" b="1" dirty="0">
                <a:solidFill>
                  <a:srgbClr val="FFFFFF"/>
                </a:solidFill>
                <a:latin typeface="Times New Roman"/>
                <a:cs typeface="Times New Roman"/>
              </a:rPr>
              <a:t>Since the concept of violence lacks concrete specificity and often functions to emotionally charge and politically define debates or legitimacy of actions, it is important to approach any discussion or study of violence cautiously.</a:t>
            </a:r>
          </a:p>
          <a:p>
            <a:pPr eaLnBrk="1" hangingPunct="1"/>
            <a:endParaRPr lang="en-US" sz="2000" dirty="0">
              <a:solidFill>
                <a:srgbClr val="FFFFFF"/>
              </a:solidFill>
              <a:latin typeface="Times New Roman"/>
              <a:cs typeface="Times New Roman"/>
            </a:endParaRPr>
          </a:p>
          <a:p>
            <a:pPr marL="0" indent="0">
              <a:buNone/>
            </a:pPr>
            <a:endParaRPr lang="en-US" sz="2000" dirty="0">
              <a:latin typeface="Tahoma" charset="0"/>
            </a:endParaRPr>
          </a:p>
        </p:txBody>
      </p:sp>
      <p:sp>
        <p:nvSpPr>
          <p:cNvPr id="6" name="Rectangle 8"/>
          <p:cNvSpPr>
            <a:spLocks noGrp="1" noChangeArrowheads="1"/>
          </p:cNvSpPr>
          <p:nvPr>
            <p:ph type="ftr" sz="quarter" idx="11"/>
          </p:nvPr>
        </p:nvSpPr>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6pPr>
            <a:lvl7pPr marL="29718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7pPr>
            <a:lvl8pPr marL="34290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8pPr>
            <a:lvl9pPr marL="38862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9pPr>
          </a:lstStyle>
          <a:p>
            <a:pPr eaLnBrk="1" hangingPunct="1"/>
            <a:r>
              <a:rPr lang="en-US" sz="1200" dirty="0"/>
              <a:t>Copyright © 2017, Voigt et al</a:t>
            </a:r>
            <a:r>
              <a:rPr lang="en-US" sz="1200" dirty="0" smtClean="0"/>
              <a:t>.</a:t>
            </a:r>
          </a:p>
          <a:p>
            <a:pPr eaLnBrk="1" hangingPunct="1"/>
            <a:r>
              <a:rPr lang="en-US" sz="1200" dirty="0" smtClean="0"/>
              <a:t> All </a:t>
            </a:r>
            <a:r>
              <a:rPr lang="en-US" sz="1200" dirty="0"/>
              <a:t>rights reserved.</a:t>
            </a:r>
            <a:endParaRPr lang="en-US" sz="1200" dirty="0"/>
          </a:p>
        </p:txBody>
      </p:sp>
      <p:sp>
        <p:nvSpPr>
          <p:cNvPr id="2" name="Slide Number Placeholder 1"/>
          <p:cNvSpPr>
            <a:spLocks noGrp="1"/>
          </p:cNvSpPr>
          <p:nvPr>
            <p:ph type="sldNum" sz="quarter" idx="12"/>
          </p:nvPr>
        </p:nvSpPr>
        <p:spPr/>
        <p:txBody>
          <a:bodyPr/>
          <a:lstStyle/>
          <a:p>
            <a:fld id="{BD6258F6-9909-0F46-9141-BDB415AB1414}" type="slidenum">
              <a:rPr lang="en-US" smtClean="0"/>
              <a:pPr/>
              <a:t>7</a:t>
            </a:fld>
            <a:endParaRPr lang="en-US" dirty="0"/>
          </a:p>
        </p:txBody>
      </p:sp>
    </p:spTree>
    <p:extLst>
      <p:ext uri="{BB962C8B-B14F-4D97-AF65-F5344CB8AC3E}">
        <p14:creationId xmlns:p14="http://schemas.microsoft.com/office/powerpoint/2010/main" val="1351034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981200" y="274638"/>
            <a:ext cx="8229600" cy="411162"/>
          </a:xfrm>
        </p:spPr>
        <p:txBody>
          <a:bodyPr>
            <a:normAutofit fontScale="90000"/>
          </a:bodyPr>
          <a:lstStyle/>
          <a:p>
            <a:r>
              <a:rPr lang="en-US" sz="1800" b="1" dirty="0">
                <a:solidFill>
                  <a:srgbClr val="FFFFCC"/>
                </a:solidFill>
                <a:latin typeface="Times New Roman"/>
                <a:cs typeface="Times New Roman"/>
              </a:rPr>
              <a:t>Chapter 1</a:t>
            </a:r>
            <a:br>
              <a:rPr lang="en-US" sz="1800" b="1" dirty="0">
                <a:solidFill>
                  <a:srgbClr val="FFFFCC"/>
                </a:solidFill>
                <a:latin typeface="Times New Roman"/>
                <a:cs typeface="Times New Roman"/>
              </a:rPr>
            </a:br>
            <a:r>
              <a:rPr lang="en-US" sz="1800" b="1" dirty="0">
                <a:solidFill>
                  <a:srgbClr val="FFFFCC"/>
                </a:solidFill>
                <a:latin typeface="Times New Roman"/>
                <a:cs typeface="Times New Roman"/>
              </a:rPr>
              <a:t>What is the Meaning of Violence?</a:t>
            </a:r>
          </a:p>
        </p:txBody>
      </p:sp>
      <p:sp>
        <p:nvSpPr>
          <p:cNvPr id="87043" name="Rectangle 3"/>
          <p:cNvSpPr>
            <a:spLocks noGrp="1" noChangeArrowheads="1"/>
          </p:cNvSpPr>
          <p:nvPr>
            <p:ph idx="1"/>
          </p:nvPr>
        </p:nvSpPr>
        <p:spPr>
          <a:xfrm>
            <a:off x="1981200" y="1143000"/>
            <a:ext cx="8229600" cy="5257800"/>
          </a:xfrm>
        </p:spPr>
        <p:txBody>
          <a:bodyPr>
            <a:normAutofit/>
          </a:bodyPr>
          <a:lstStyle/>
          <a:p>
            <a:pPr marL="0" indent="0">
              <a:buClr>
                <a:schemeClr val="tx1"/>
              </a:buClr>
              <a:buNone/>
            </a:pPr>
            <a:r>
              <a:rPr lang="en-US" sz="1800" b="1" dirty="0">
                <a:solidFill>
                  <a:srgbClr val="FFFFCC"/>
                </a:solidFill>
                <a:latin typeface="Times New Roman"/>
                <a:cs typeface="Times New Roman"/>
              </a:rPr>
              <a:t>Part </a:t>
            </a:r>
            <a:r>
              <a:rPr lang="en-US" sz="1800" b="1" dirty="0">
                <a:solidFill>
                  <a:srgbClr val="FFFFCC"/>
                </a:solidFill>
                <a:latin typeface="Times New Roman"/>
                <a:cs typeface="Times New Roman"/>
              </a:rPr>
              <a:t>1</a:t>
            </a:r>
            <a:br>
              <a:rPr lang="en-US" sz="1800" b="1" dirty="0">
                <a:solidFill>
                  <a:srgbClr val="FFFFCC"/>
                </a:solidFill>
                <a:latin typeface="Times New Roman"/>
                <a:cs typeface="Times New Roman"/>
              </a:rPr>
            </a:br>
            <a:r>
              <a:rPr lang="en-US" sz="1800" b="1" dirty="0">
                <a:solidFill>
                  <a:srgbClr val="FFFFCC"/>
                </a:solidFill>
                <a:latin typeface="Times New Roman"/>
                <a:cs typeface="Times New Roman"/>
              </a:rPr>
              <a:t>Common Definitions</a:t>
            </a:r>
          </a:p>
          <a:p>
            <a:pPr marL="0" indent="0">
              <a:buClr>
                <a:schemeClr val="tx1"/>
              </a:buClr>
              <a:buNone/>
            </a:pPr>
            <a:endParaRPr lang="en-US" sz="800" b="1" dirty="0">
              <a:solidFill>
                <a:srgbClr val="FFFFCC"/>
              </a:solidFill>
              <a:latin typeface="Times New Roman"/>
              <a:cs typeface="Times New Roman"/>
            </a:endParaRPr>
          </a:p>
          <a:p>
            <a:pPr marL="0" indent="0">
              <a:buClr>
                <a:schemeClr val="tx1"/>
              </a:buClr>
              <a:buNone/>
            </a:pPr>
            <a:r>
              <a:rPr lang="en-US" sz="2000" b="1" dirty="0">
                <a:solidFill>
                  <a:srgbClr val="FFFFFF"/>
                </a:solidFill>
                <a:latin typeface="Times New Roman"/>
                <a:cs typeface="Times New Roman"/>
              </a:rPr>
              <a:t>Violence </a:t>
            </a:r>
            <a:r>
              <a:rPr lang="en-US" sz="2000" b="1" dirty="0">
                <a:solidFill>
                  <a:srgbClr val="FFFFFF"/>
                </a:solidFill>
                <a:latin typeface="Times New Roman"/>
                <a:cs typeface="Times New Roman"/>
              </a:rPr>
              <a:t>as Physical Force</a:t>
            </a:r>
          </a:p>
          <a:p>
            <a:pPr marL="457200" lvl="1" indent="0">
              <a:buClr>
                <a:srgbClr val="FFC94F"/>
              </a:buClr>
              <a:buSzPct val="150000"/>
              <a:buNone/>
            </a:pPr>
            <a:endParaRPr lang="en-US" sz="800" b="1" dirty="0">
              <a:latin typeface="Times New Roman"/>
              <a:cs typeface="Times New Roman"/>
            </a:endParaRPr>
          </a:p>
          <a:p>
            <a:pPr lvl="1">
              <a:buClr>
                <a:srgbClr val="FFC94F"/>
              </a:buClr>
              <a:buSzPct val="150000"/>
              <a:buFont typeface="Wingdings" charset="2"/>
              <a:buChar char="§"/>
            </a:pPr>
            <a:r>
              <a:rPr lang="en-US" sz="1800" b="1" dirty="0">
                <a:latin typeface="Times New Roman"/>
                <a:cs typeface="Times New Roman"/>
              </a:rPr>
              <a:t>The </a:t>
            </a:r>
            <a:r>
              <a:rPr lang="en-US" sz="1800" b="1" dirty="0">
                <a:latin typeface="Times New Roman"/>
                <a:cs typeface="Times New Roman"/>
              </a:rPr>
              <a:t>exercise of physical force so as to inflict injury on, or cause damage to, persons or property</a:t>
            </a:r>
            <a:r>
              <a:rPr lang="en-US" sz="1800" b="1" dirty="0">
                <a:latin typeface="Times New Roman"/>
                <a:cs typeface="Times New Roman"/>
              </a:rPr>
              <a:t>.</a:t>
            </a:r>
          </a:p>
          <a:p>
            <a:pPr marL="457200" lvl="1" indent="0">
              <a:buClr>
                <a:srgbClr val="FFC94F"/>
              </a:buClr>
              <a:buSzPct val="150000"/>
              <a:buNone/>
            </a:pPr>
            <a:endParaRPr lang="en-US" sz="800" b="1" dirty="0">
              <a:latin typeface="Times New Roman"/>
              <a:cs typeface="Times New Roman"/>
            </a:endParaRPr>
          </a:p>
          <a:p>
            <a:pPr lvl="1" eaLnBrk="1" hangingPunct="1">
              <a:buClr>
                <a:srgbClr val="FFC94F"/>
              </a:buClr>
              <a:buSzPct val="150000"/>
              <a:buFont typeface="Wingdings" charset="2"/>
              <a:buChar char="§"/>
            </a:pPr>
            <a:r>
              <a:rPr lang="en-US" sz="1800" b="1" dirty="0">
                <a:latin typeface="Times New Roman"/>
                <a:cs typeface="Times New Roman"/>
              </a:rPr>
              <a:t>Most </a:t>
            </a:r>
            <a:r>
              <a:rPr lang="en-US" sz="1800" b="1" dirty="0">
                <a:latin typeface="Times New Roman"/>
                <a:cs typeface="Times New Roman"/>
              </a:rPr>
              <a:t>commonly used definition of violence</a:t>
            </a:r>
            <a:r>
              <a:rPr lang="en-US" sz="1800" b="1" dirty="0">
                <a:latin typeface="Times New Roman"/>
                <a:cs typeface="Times New Roman"/>
              </a:rPr>
              <a:t>.</a:t>
            </a:r>
          </a:p>
          <a:p>
            <a:pPr marL="457200" lvl="1" indent="0">
              <a:buClr>
                <a:srgbClr val="FFC94F"/>
              </a:buClr>
              <a:buSzPct val="150000"/>
              <a:buNone/>
            </a:pPr>
            <a:endParaRPr lang="en-US" sz="800" b="1" dirty="0">
              <a:latin typeface="Times New Roman"/>
              <a:cs typeface="Times New Roman"/>
            </a:endParaRPr>
          </a:p>
          <a:p>
            <a:pPr lvl="1" eaLnBrk="1" hangingPunct="1">
              <a:buClr>
                <a:srgbClr val="FFC94F"/>
              </a:buClr>
              <a:buSzPct val="150000"/>
              <a:buFont typeface="Wingdings" charset="2"/>
              <a:buChar char="§"/>
            </a:pPr>
            <a:r>
              <a:rPr lang="en-US" sz="1800" b="1" dirty="0">
                <a:latin typeface="Times New Roman"/>
                <a:cs typeface="Times New Roman"/>
              </a:rPr>
              <a:t>Leaves out many acts of violence, including threats of violence and other non-physical injury/</a:t>
            </a:r>
            <a:r>
              <a:rPr lang="en-US" sz="1800" b="1" dirty="0">
                <a:latin typeface="Times New Roman"/>
                <a:cs typeface="Times New Roman"/>
              </a:rPr>
              <a:t>harm (i.e., psychological harm).</a:t>
            </a:r>
          </a:p>
          <a:p>
            <a:pPr lvl="1" eaLnBrk="1" hangingPunct="1">
              <a:buClr>
                <a:srgbClr val="FFC94F"/>
              </a:buClr>
              <a:buSzPct val="150000"/>
              <a:buFont typeface="Wingdings" charset="2"/>
              <a:buChar char="§"/>
            </a:pPr>
            <a:endParaRPr lang="en-US" sz="800" b="1" dirty="0">
              <a:latin typeface="Times New Roman"/>
              <a:cs typeface="Times New Roman"/>
            </a:endParaRPr>
          </a:p>
          <a:p>
            <a:pPr lvl="1" eaLnBrk="1" hangingPunct="1">
              <a:buClr>
                <a:srgbClr val="FFC94F"/>
              </a:buClr>
              <a:buSzPct val="150000"/>
              <a:buFont typeface="Wingdings" charset="2"/>
              <a:buChar char="§"/>
            </a:pPr>
            <a:r>
              <a:rPr lang="en-US" sz="1800" b="1" dirty="0">
                <a:latin typeface="Times New Roman"/>
                <a:cs typeface="Times New Roman"/>
              </a:rPr>
              <a:t>General bias against recognizing nonphysical forms of </a:t>
            </a:r>
            <a:r>
              <a:rPr lang="en-US" sz="1800" b="1" dirty="0">
                <a:latin typeface="Times New Roman"/>
                <a:cs typeface="Times New Roman"/>
              </a:rPr>
              <a:t>injury such as psychological abuse </a:t>
            </a:r>
            <a:r>
              <a:rPr lang="en-US" sz="1800" b="1" dirty="0">
                <a:latin typeface="Times New Roman"/>
                <a:cs typeface="Times New Roman"/>
              </a:rPr>
              <a:t>(thus denying victimization and ultimately </a:t>
            </a:r>
            <a:r>
              <a:rPr lang="en-US" sz="1800" b="1" dirty="0">
                <a:latin typeface="Times New Roman"/>
                <a:cs typeface="Times New Roman"/>
              </a:rPr>
              <a:t>justice, for example, in many cases of intimate </a:t>
            </a:r>
            <a:r>
              <a:rPr lang="en-US" sz="1800" b="1" dirty="0">
                <a:latin typeface="Times New Roman"/>
                <a:cs typeface="Times New Roman"/>
              </a:rPr>
              <a:t>partner </a:t>
            </a:r>
            <a:r>
              <a:rPr lang="en-US" sz="1800" b="1" dirty="0">
                <a:latin typeface="Times New Roman"/>
                <a:cs typeface="Times New Roman"/>
              </a:rPr>
              <a:t>abuse or child abuse or bullying).</a:t>
            </a:r>
            <a:endParaRPr lang="en-US" sz="1800" b="1" dirty="0">
              <a:latin typeface="Times New Roman"/>
              <a:cs typeface="Times New Roman"/>
            </a:endParaRPr>
          </a:p>
        </p:txBody>
      </p:sp>
      <p:sp>
        <p:nvSpPr>
          <p:cNvPr id="6" name="Rectangle 8"/>
          <p:cNvSpPr>
            <a:spLocks noGrp="1" noChangeArrowheads="1"/>
          </p:cNvSpPr>
          <p:nvPr>
            <p:ph type="ftr" sz="quarter" idx="11"/>
          </p:nvPr>
        </p:nvSpPr>
        <p:spPr/>
        <p:txBody>
          <a:bodyPr/>
          <a:lstStyle>
            <a:lvl1pPr eaLnBrk="0" hangingPunct="0">
              <a:defRPr sz="2800">
                <a:solidFill>
                  <a:schemeClr val="tx1"/>
                </a:solidFill>
                <a:latin typeface="Tahoma" charset="0"/>
                <a:ea typeface="ＭＳ Ｐゴシック" charset="0"/>
              </a:defRPr>
            </a:lvl1pPr>
            <a:lvl2pPr marL="742950" indent="-285750" eaLnBrk="0" hangingPunct="0">
              <a:defRPr sz="2800">
                <a:solidFill>
                  <a:schemeClr val="tx1"/>
                </a:solidFill>
                <a:latin typeface="Tahoma" charset="0"/>
                <a:ea typeface="ＭＳ Ｐゴシック" charset="0"/>
              </a:defRPr>
            </a:lvl2pPr>
            <a:lvl3pPr marL="1143000" indent="-228600" eaLnBrk="0" hangingPunct="0">
              <a:defRPr sz="2800">
                <a:solidFill>
                  <a:schemeClr val="tx1"/>
                </a:solidFill>
                <a:latin typeface="Tahoma" charset="0"/>
                <a:ea typeface="ＭＳ Ｐゴシック" charset="0"/>
              </a:defRPr>
            </a:lvl3pPr>
            <a:lvl4pPr marL="1600200" indent="-228600" eaLnBrk="0" hangingPunct="0">
              <a:defRPr sz="2800">
                <a:solidFill>
                  <a:schemeClr val="tx1"/>
                </a:solidFill>
                <a:latin typeface="Tahoma" charset="0"/>
                <a:ea typeface="ＭＳ Ｐゴシック" charset="0"/>
              </a:defRPr>
            </a:lvl4pPr>
            <a:lvl5pPr marL="2057400" indent="-228600" eaLnBrk="0" hangingPunct="0">
              <a:defRPr sz="2800">
                <a:solidFill>
                  <a:schemeClr val="tx1"/>
                </a:solidFill>
                <a:latin typeface="Tahoma" charset="0"/>
                <a:ea typeface="ＭＳ Ｐゴシック" charset="0"/>
              </a:defRPr>
            </a:lvl5pPr>
            <a:lvl6pPr marL="25146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6pPr>
            <a:lvl7pPr marL="29718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7pPr>
            <a:lvl8pPr marL="34290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8pPr>
            <a:lvl9pPr marL="3886200" indent="-228600" eaLnBrk="0" fontAlgn="base" hangingPunct="0">
              <a:spcBef>
                <a:spcPct val="20000"/>
              </a:spcBef>
              <a:spcAft>
                <a:spcPct val="0"/>
              </a:spcAft>
              <a:buClr>
                <a:schemeClr val="hlink"/>
              </a:buClr>
              <a:buSzPct val="80000"/>
              <a:buFont typeface="Wingdings" charset="0"/>
              <a:defRPr sz="2800">
                <a:solidFill>
                  <a:schemeClr val="tx1"/>
                </a:solidFill>
                <a:latin typeface="Tahoma" charset="0"/>
                <a:ea typeface="ＭＳ Ｐゴシック" charset="0"/>
              </a:defRPr>
            </a:lvl9pPr>
          </a:lstStyle>
          <a:p>
            <a:pPr eaLnBrk="1" hangingPunct="1"/>
            <a:r>
              <a:rPr lang="en-US" sz="1200" dirty="0"/>
              <a:t>Copyright © 2017, Voigt et al. </a:t>
            </a:r>
            <a:endParaRPr lang="en-US" sz="1200" dirty="0" smtClean="0"/>
          </a:p>
          <a:p>
            <a:pPr eaLnBrk="1" hangingPunct="1"/>
            <a:r>
              <a:rPr lang="en-US" sz="1200" dirty="0" smtClean="0"/>
              <a:t>All </a:t>
            </a:r>
            <a:r>
              <a:rPr lang="en-US" sz="1200" dirty="0"/>
              <a:t>rights reserved.</a:t>
            </a:r>
            <a:endParaRPr lang="en-US" sz="1200" dirty="0"/>
          </a:p>
        </p:txBody>
      </p:sp>
      <p:sp>
        <p:nvSpPr>
          <p:cNvPr id="2" name="Slide Number Placeholder 1"/>
          <p:cNvSpPr>
            <a:spLocks noGrp="1"/>
          </p:cNvSpPr>
          <p:nvPr>
            <p:ph type="sldNum" sz="quarter" idx="12"/>
          </p:nvPr>
        </p:nvSpPr>
        <p:spPr>
          <a:xfrm>
            <a:off x="8077200" y="6324600"/>
            <a:ext cx="2133600" cy="457200"/>
          </a:xfrm>
        </p:spPr>
        <p:txBody>
          <a:bodyPr/>
          <a:lstStyle/>
          <a:p>
            <a:fld id="{BD6258F6-9909-0F46-9141-BDB415AB1414}" type="slidenum">
              <a:rPr lang="en-US" smtClean="0"/>
              <a:pPr/>
              <a:t>8</a:t>
            </a:fld>
            <a:endParaRPr lang="en-US" dirty="0"/>
          </a:p>
        </p:txBody>
      </p:sp>
    </p:spTree>
    <p:extLst>
      <p:ext uri="{BB962C8B-B14F-4D97-AF65-F5344CB8AC3E}">
        <p14:creationId xmlns:p14="http://schemas.microsoft.com/office/powerpoint/2010/main" val="694449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p:txBody>
          <a:bodyPr/>
          <a:lstStyle/>
          <a:p>
            <a:r>
              <a:rPr lang="en-US" sz="2800" dirty="0" smtClean="0"/>
              <a:t>The full set of 760 slides is available upon adoption. If you are a professor using this book for a class, please contact Beth at </a:t>
            </a:r>
            <a:r>
              <a:rPr lang="en-US" sz="2800" dirty="0" smtClean="0">
                <a:hlinkClick r:id="rId2"/>
              </a:rPr>
              <a:t>bhall@cap-press.com</a:t>
            </a:r>
            <a:r>
              <a:rPr lang="en-US" sz="2800" dirty="0" smtClean="0"/>
              <a:t> to request your slides.</a:t>
            </a:r>
            <a:endParaRPr lang="en-US" sz="2800" dirty="0"/>
          </a:p>
        </p:txBody>
      </p:sp>
      <p:sp>
        <p:nvSpPr>
          <p:cNvPr id="2" name="Title 1"/>
          <p:cNvSpPr>
            <a:spLocks noGrp="1"/>
          </p:cNvSpPr>
          <p:nvPr>
            <p:ph type="ctrTitle" sz="quarter"/>
          </p:nvPr>
        </p:nvSpPr>
        <p:spPr/>
        <p:txBody>
          <a:bodyPr/>
          <a:lstStyle/>
          <a:p>
            <a:endParaRPr lang="en-US"/>
          </a:p>
        </p:txBody>
      </p:sp>
    </p:spTree>
    <p:extLst>
      <p:ext uri="{BB962C8B-B14F-4D97-AF65-F5344CB8AC3E}">
        <p14:creationId xmlns:p14="http://schemas.microsoft.com/office/powerpoint/2010/main" val="1064619819"/>
      </p:ext>
    </p:extLst>
  </p:cSld>
  <p:clrMapOvr>
    <a:masterClrMapping/>
  </p:clrMapOvr>
</p:sld>
</file>

<file path=ppt/theme/theme1.xml><?xml version="1.0" encoding="utf-8"?>
<a:theme xmlns:a="http://schemas.openxmlformats.org/drawingml/2006/main" name="(2) VIOLENCE PPt The Measurement of Violence_Chapter 2_2nd 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 Voigt Why Violence 2e</Template>
  <TotalTime>4</TotalTime>
  <Words>558</Words>
  <Application>Microsoft Macintosh PowerPoint</Application>
  <PresentationFormat>Widescreen</PresentationFormat>
  <Paragraphs>138</Paragraphs>
  <Slides>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ＭＳ Ｐゴシック</vt:lpstr>
      <vt:lpstr>Tahoma</vt:lpstr>
      <vt:lpstr>Times New Roman</vt:lpstr>
      <vt:lpstr>Wingdings</vt:lpstr>
      <vt:lpstr>(2) VIOLENCE PPt The Measurement of Violence_Chapter 2_2nd ed</vt:lpstr>
      <vt:lpstr>Chapter 1 What is the Meaning of Violence</vt:lpstr>
      <vt:lpstr>Chapter 1 What is the Meaning of Violence?</vt:lpstr>
      <vt:lpstr>Chapter 1 What is the Meaning of Violence?</vt:lpstr>
      <vt:lpstr>Chapter 1 What is the Meaning of Violence?</vt:lpstr>
      <vt:lpstr>Chapter 1 What is the Meaning of Violence?</vt:lpstr>
      <vt:lpstr>Chapter 1 What is the Meaning of Violence?</vt:lpstr>
      <vt:lpstr>Chapter 1 What is the Meaning of Violence?</vt:lpstr>
      <vt:lpstr>Chapter 1 What is the Meaning of Violence?</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What is the Meaning of Violence</dc:title>
  <dc:creator>Microsoft Office User</dc:creator>
  <cp:lastModifiedBy>Microsoft Office User</cp:lastModifiedBy>
  <cp:revision>1</cp:revision>
  <dcterms:created xsi:type="dcterms:W3CDTF">2019-05-28T11:28:57Z</dcterms:created>
  <dcterms:modified xsi:type="dcterms:W3CDTF">2019-05-28T11:33:06Z</dcterms:modified>
</cp:coreProperties>
</file>